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1"/>
  </p:notesMasterIdLst>
  <p:sldIdLst>
    <p:sldId id="257" r:id="rId6"/>
    <p:sldId id="272" r:id="rId7"/>
    <p:sldId id="260" r:id="rId8"/>
    <p:sldId id="265" r:id="rId9"/>
    <p:sldId id="266" r:id="rId10"/>
    <p:sldId id="269" r:id="rId11"/>
    <p:sldId id="270" r:id="rId12"/>
    <p:sldId id="271" r:id="rId13"/>
    <p:sldId id="273" r:id="rId14"/>
    <p:sldId id="1703" r:id="rId15"/>
    <p:sldId id="1702" r:id="rId16"/>
    <p:sldId id="267" r:id="rId17"/>
    <p:sldId id="268" r:id="rId18"/>
    <p:sldId id="1709" r:id="rId19"/>
    <p:sldId id="1710" r:id="rId20"/>
    <p:sldId id="1711" r:id="rId21"/>
    <p:sldId id="256" r:id="rId22"/>
    <p:sldId id="284" r:id="rId23"/>
    <p:sldId id="288" r:id="rId24"/>
    <p:sldId id="285" r:id="rId25"/>
    <p:sldId id="286" r:id="rId26"/>
    <p:sldId id="289" r:id="rId27"/>
    <p:sldId id="1704" r:id="rId28"/>
    <p:sldId id="279" r:id="rId29"/>
    <p:sldId id="287" r:id="rId30"/>
    <p:sldId id="277" r:id="rId31"/>
    <p:sldId id="283" r:id="rId32"/>
    <p:sldId id="281" r:id="rId33"/>
    <p:sldId id="1705" r:id="rId34"/>
    <p:sldId id="1706" r:id="rId35"/>
    <p:sldId id="1707" r:id="rId36"/>
    <p:sldId id="276" r:id="rId37"/>
    <p:sldId id="1708" r:id="rId38"/>
    <p:sldId id="280" r:id="rId39"/>
    <p:sldId id="261"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97854-F1DA-4BC4-B99F-246FD9F77AC0}" v="91" dt="2026-06-23T07:38:45.706"/>
    <p1510:client id="{2E1FC343-A1A2-4926-AEC7-02A1135D07E2}" v="327" dt="2026-06-22T10:02:57.7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Jamain" userId="85f06a05-e00c-46fe-9d5f-7c8f5289d84f" providerId="ADAL" clId="{FC988E6E-29A7-4465-A6D7-5DADB9236D1A}"/>
    <pc:docChg chg="custSel addSld modSld">
      <pc:chgData name="Jessica Jamain" userId="85f06a05-e00c-46fe-9d5f-7c8f5289d84f" providerId="ADAL" clId="{FC988E6E-29A7-4465-A6D7-5DADB9236D1A}" dt="2026-06-22T10:02:57.799" v="337" actId="20577"/>
      <pc:docMkLst>
        <pc:docMk/>
      </pc:docMkLst>
      <pc:sldChg chg="delSp modSp add mod">
        <pc:chgData name="Jessica Jamain" userId="85f06a05-e00c-46fe-9d5f-7c8f5289d84f" providerId="ADAL" clId="{FC988E6E-29A7-4465-A6D7-5DADB9236D1A}" dt="2026-06-22T10:00:35.291" v="18" actId="1076"/>
        <pc:sldMkLst>
          <pc:docMk/>
          <pc:sldMk cId="3261220515" sldId="267"/>
        </pc:sldMkLst>
        <pc:spChg chg="del mod">
          <ac:chgData name="Jessica Jamain" userId="85f06a05-e00c-46fe-9d5f-7c8f5289d84f" providerId="ADAL" clId="{FC988E6E-29A7-4465-A6D7-5DADB9236D1A}" dt="2026-06-22T10:00:32.458" v="17" actId="478"/>
          <ac:spMkLst>
            <pc:docMk/>
            <pc:sldMk cId="3261220515" sldId="267"/>
            <ac:spMk id="5" creationId="{0F7558C9-5DE3-70C5-A7C7-BF2370A5B376}"/>
          </ac:spMkLst>
        </pc:spChg>
        <pc:picChg chg="mod">
          <ac:chgData name="Jessica Jamain" userId="85f06a05-e00c-46fe-9d5f-7c8f5289d84f" providerId="ADAL" clId="{FC988E6E-29A7-4465-A6D7-5DADB9236D1A}" dt="2026-06-22T10:00:35.291" v="18" actId="1076"/>
          <ac:picMkLst>
            <pc:docMk/>
            <pc:sldMk cId="3261220515" sldId="267"/>
            <ac:picMk id="11" creationId="{894F2AEA-45B1-EA15-6E29-C55530C4FE2E}"/>
          </ac:picMkLst>
        </pc:picChg>
      </pc:sldChg>
      <pc:sldChg chg="modSp add mod">
        <pc:chgData name="Jessica Jamain" userId="85f06a05-e00c-46fe-9d5f-7c8f5289d84f" providerId="ADAL" clId="{FC988E6E-29A7-4465-A6D7-5DADB9236D1A}" dt="2026-06-22T10:01:27.338" v="115" actId="113"/>
        <pc:sldMkLst>
          <pc:docMk/>
          <pc:sldMk cId="497182495" sldId="268"/>
        </pc:sldMkLst>
        <pc:spChg chg="mod">
          <ac:chgData name="Jessica Jamain" userId="85f06a05-e00c-46fe-9d5f-7c8f5289d84f" providerId="ADAL" clId="{FC988E6E-29A7-4465-A6D7-5DADB9236D1A}" dt="2026-06-22T10:01:27.338" v="115" actId="113"/>
          <ac:spMkLst>
            <pc:docMk/>
            <pc:sldMk cId="497182495" sldId="268"/>
            <ac:spMk id="5" creationId="{FF83CFB2-8D56-6DA7-E261-26F6C9E8CF8E}"/>
          </ac:spMkLst>
        </pc:spChg>
      </pc:sldChg>
      <pc:sldChg chg="addSp">
        <pc:chgData name="Jessica Jamain" userId="85f06a05-e00c-46fe-9d5f-7c8f5289d84f" providerId="ADAL" clId="{FC988E6E-29A7-4465-A6D7-5DADB9236D1A}" dt="2026-06-16T13:20:34.711" v="0"/>
        <pc:sldMkLst>
          <pc:docMk/>
          <pc:sldMk cId="2398191991" sldId="271"/>
        </pc:sldMkLst>
      </pc:sldChg>
      <pc:sldChg chg="add">
        <pc:chgData name="Jessica Jamain" userId="85f06a05-e00c-46fe-9d5f-7c8f5289d84f" providerId="ADAL" clId="{FC988E6E-29A7-4465-A6D7-5DADB9236D1A}" dt="2026-06-16T13:20:39.778" v="1"/>
        <pc:sldMkLst>
          <pc:docMk/>
          <pc:sldMk cId="261720620" sldId="273"/>
        </pc:sldMkLst>
      </pc:sldChg>
      <pc:sldChg chg="add">
        <pc:chgData name="Jessica Jamain" userId="85f06a05-e00c-46fe-9d5f-7c8f5289d84f" providerId="ADAL" clId="{FC988E6E-29A7-4465-A6D7-5DADB9236D1A}" dt="2026-06-16T13:20:50.679" v="2"/>
        <pc:sldMkLst>
          <pc:docMk/>
          <pc:sldMk cId="1596225261" sldId="1702"/>
        </pc:sldMkLst>
      </pc:sldChg>
      <pc:sldChg chg="modSp add mod">
        <pc:chgData name="Jessica Jamain" userId="85f06a05-e00c-46fe-9d5f-7c8f5289d84f" providerId="ADAL" clId="{FC988E6E-29A7-4465-A6D7-5DADB9236D1A}" dt="2026-06-16T13:25:59.680" v="9" actId="20577"/>
        <pc:sldMkLst>
          <pc:docMk/>
          <pc:sldMk cId="137467291" sldId="1703"/>
        </pc:sldMkLst>
        <pc:spChg chg="mod">
          <ac:chgData name="Jessica Jamain" userId="85f06a05-e00c-46fe-9d5f-7c8f5289d84f" providerId="ADAL" clId="{FC988E6E-29A7-4465-A6D7-5DADB9236D1A}" dt="2026-06-16T13:25:59.680" v="9" actId="20577"/>
          <ac:spMkLst>
            <pc:docMk/>
            <pc:sldMk cId="137467291" sldId="1703"/>
            <ac:spMk id="5" creationId="{FE718755-A259-EC36-F669-410E44B3FF6D}"/>
          </ac:spMkLst>
        </pc:spChg>
      </pc:sldChg>
      <pc:sldChg chg="add">
        <pc:chgData name="Jessica Jamain" userId="85f06a05-e00c-46fe-9d5f-7c8f5289d84f" providerId="ADAL" clId="{FC988E6E-29A7-4465-A6D7-5DADB9236D1A}" dt="2026-06-22T07:25:08.544" v="11"/>
        <pc:sldMkLst>
          <pc:docMk/>
          <pc:sldMk cId="140098438" sldId="1709"/>
        </pc:sldMkLst>
      </pc:sldChg>
      <pc:sldChg chg="modSp add mod">
        <pc:chgData name="Jessica Jamain" userId="85f06a05-e00c-46fe-9d5f-7c8f5289d84f" providerId="ADAL" clId="{FC988E6E-29A7-4465-A6D7-5DADB9236D1A}" dt="2026-06-22T09:24:56.554" v="15" actId="20577"/>
        <pc:sldMkLst>
          <pc:docMk/>
          <pc:sldMk cId="2666293798" sldId="1710"/>
        </pc:sldMkLst>
        <pc:spChg chg="mod">
          <ac:chgData name="Jessica Jamain" userId="85f06a05-e00c-46fe-9d5f-7c8f5289d84f" providerId="ADAL" clId="{FC988E6E-29A7-4465-A6D7-5DADB9236D1A}" dt="2026-06-22T09:24:56.554" v="15" actId="20577"/>
          <ac:spMkLst>
            <pc:docMk/>
            <pc:sldMk cId="2666293798" sldId="1710"/>
            <ac:spMk id="7" creationId="{00CC7CCC-A814-17DF-C8BD-4BCFE62B6079}"/>
          </ac:spMkLst>
        </pc:spChg>
      </pc:sldChg>
      <pc:sldChg chg="modSp add mod">
        <pc:chgData name="Jessica Jamain" userId="85f06a05-e00c-46fe-9d5f-7c8f5289d84f" providerId="ADAL" clId="{FC988E6E-29A7-4465-A6D7-5DADB9236D1A}" dt="2026-06-22T10:02:57.799" v="337" actId="20577"/>
        <pc:sldMkLst>
          <pc:docMk/>
          <pc:sldMk cId="2663622803" sldId="1711"/>
        </pc:sldMkLst>
        <pc:spChg chg="mod">
          <ac:chgData name="Jessica Jamain" userId="85f06a05-e00c-46fe-9d5f-7c8f5289d84f" providerId="ADAL" clId="{FC988E6E-29A7-4465-A6D7-5DADB9236D1A}" dt="2026-06-22T10:02:57.799" v="337" actId="20577"/>
          <ac:spMkLst>
            <pc:docMk/>
            <pc:sldMk cId="2663622803" sldId="1711"/>
            <ac:spMk id="5" creationId="{FF83CFB2-8D56-6DA7-E261-26F6C9E8CF8E}"/>
          </ac:spMkLst>
        </pc:spChg>
      </pc:sldChg>
    </pc:docChg>
  </pc:docChgLst>
  <pc:docChgLst>
    <pc:chgData name="Camille Girard" userId="9e365014-b40d-4c69-85ab-831f48236c41" providerId="ADAL" clId="{0FF9A19A-7C31-40E0-A0CC-6ABA63183D17}"/>
    <pc:docChg chg="undo redo custSel addSld delSld modSld sldOrd">
      <pc:chgData name="Camille Girard" userId="9e365014-b40d-4c69-85ab-831f48236c41" providerId="ADAL" clId="{0FF9A19A-7C31-40E0-A0CC-6ABA63183D17}" dt="2026-06-15T13:25:07.720" v="2149" actId="1076"/>
      <pc:docMkLst>
        <pc:docMk/>
      </pc:docMkLst>
      <pc:sldChg chg="addSp modSp mod">
        <pc:chgData name="Camille Girard" userId="9e365014-b40d-4c69-85ab-831f48236c41" providerId="ADAL" clId="{0FF9A19A-7C31-40E0-A0CC-6ABA63183D17}" dt="2026-06-15T08:39:04.445" v="1999" actId="1076"/>
        <pc:sldMkLst>
          <pc:docMk/>
          <pc:sldMk cId="3532306934" sldId="257"/>
        </pc:sldMkLst>
        <pc:spChg chg="add mod">
          <ac:chgData name="Camille Girard" userId="9e365014-b40d-4c69-85ab-831f48236c41" providerId="ADAL" clId="{0FF9A19A-7C31-40E0-A0CC-6ABA63183D17}" dt="2026-06-15T08:39:04.445" v="1999" actId="1076"/>
          <ac:spMkLst>
            <pc:docMk/>
            <pc:sldMk cId="3532306934" sldId="257"/>
            <ac:spMk id="2" creationId="{A68A808B-1588-7BA6-FF4E-636A98364796}"/>
          </ac:spMkLst>
        </pc:spChg>
        <pc:spChg chg="mod">
          <ac:chgData name="Camille Girard" userId="9e365014-b40d-4c69-85ab-831f48236c41" providerId="ADAL" clId="{0FF9A19A-7C31-40E0-A0CC-6ABA63183D17}" dt="2026-06-15T08:37:39.826" v="1933" actId="20577"/>
          <ac:spMkLst>
            <pc:docMk/>
            <pc:sldMk cId="3532306934" sldId="257"/>
            <ac:spMk id="4" creationId="{3FECEEEF-3E3C-978F-2C46-2E15E21519E8}"/>
          </ac:spMkLst>
        </pc:spChg>
      </pc:sldChg>
      <pc:sldChg chg="addSp modSp mod">
        <pc:chgData name="Camille Girard" userId="9e365014-b40d-4c69-85ab-831f48236c41" providerId="ADAL" clId="{0FF9A19A-7C31-40E0-A0CC-6ABA63183D17}" dt="2026-06-15T08:25:13.140" v="1565" actId="122"/>
        <pc:sldMkLst>
          <pc:docMk/>
          <pc:sldMk cId="2267119563" sldId="260"/>
        </pc:sldMkLst>
        <pc:spChg chg="mod">
          <ac:chgData name="Camille Girard" userId="9e365014-b40d-4c69-85ab-831f48236c41" providerId="ADAL" clId="{0FF9A19A-7C31-40E0-A0CC-6ABA63183D17}" dt="2026-06-15T08:25:13.140" v="1565" actId="122"/>
          <ac:spMkLst>
            <pc:docMk/>
            <pc:sldMk cId="2267119563" sldId="260"/>
            <ac:spMk id="2" creationId="{801BDD70-92A4-E5CA-592B-A865EBCAEEC4}"/>
          </ac:spMkLst>
        </pc:spChg>
        <pc:spChg chg="mod">
          <ac:chgData name="Camille Girard" userId="9e365014-b40d-4c69-85ab-831f48236c41" providerId="ADAL" clId="{0FF9A19A-7C31-40E0-A0CC-6ABA63183D17}" dt="2026-06-15T08:12:47.286" v="1379" actId="20577"/>
          <ac:spMkLst>
            <pc:docMk/>
            <pc:sldMk cId="2267119563" sldId="260"/>
            <ac:spMk id="3" creationId="{CE05807D-7C37-DFFC-D943-8B2C40DC538E}"/>
          </ac:spMkLst>
        </pc:spChg>
        <pc:spChg chg="add mod">
          <ac:chgData name="Camille Girard" userId="9e365014-b40d-4c69-85ab-831f48236c41" providerId="ADAL" clId="{0FF9A19A-7C31-40E0-A0CC-6ABA63183D17}" dt="2026-06-15T08:12:29.884" v="1376" actId="1076"/>
          <ac:spMkLst>
            <pc:docMk/>
            <pc:sldMk cId="2267119563" sldId="260"/>
            <ac:spMk id="5" creationId="{D39BF568-64EE-D6F6-F6C9-8D7A5FAFF82E}"/>
          </ac:spMkLst>
        </pc:spChg>
        <pc:picChg chg="add mod">
          <ac:chgData name="Camille Girard" userId="9e365014-b40d-4c69-85ab-831f48236c41" providerId="ADAL" clId="{0FF9A19A-7C31-40E0-A0CC-6ABA63183D17}" dt="2026-06-15T08:13:06.469" v="1384" actId="14100"/>
          <ac:picMkLst>
            <pc:docMk/>
            <pc:sldMk cId="2267119563" sldId="260"/>
            <ac:picMk id="11" creationId="{F6D57BC6-A01D-3A28-93C6-7E317F77146C}"/>
          </ac:picMkLst>
        </pc:picChg>
      </pc:sldChg>
      <pc:sldChg chg="addSp delSp modSp mod modClrScheme chgLayout">
        <pc:chgData name="Camille Girard" userId="9e365014-b40d-4c69-85ab-831f48236c41" providerId="ADAL" clId="{0FF9A19A-7C31-40E0-A0CC-6ABA63183D17}" dt="2026-06-15T08:13:34.464" v="1393" actId="20577"/>
        <pc:sldMkLst>
          <pc:docMk/>
          <pc:sldMk cId="1253267861" sldId="265"/>
        </pc:sldMkLst>
        <pc:spChg chg="mod">
          <ac:chgData name="Camille Girard" userId="9e365014-b40d-4c69-85ab-831f48236c41" providerId="ADAL" clId="{0FF9A19A-7C31-40E0-A0CC-6ABA63183D17}" dt="2026-06-15T08:13:34.464" v="1393" actId="20577"/>
          <ac:spMkLst>
            <pc:docMk/>
            <pc:sldMk cId="1253267861" sldId="265"/>
            <ac:spMk id="19" creationId="{2F227C0E-E786-A6BB-0A95-16A7A3182BBC}"/>
          </ac:spMkLst>
        </pc:spChg>
      </pc:sldChg>
      <pc:sldChg chg="addSp delSp modSp mod">
        <pc:chgData name="Camille Girard" userId="9e365014-b40d-4c69-85ab-831f48236c41" providerId="ADAL" clId="{0FF9A19A-7C31-40E0-A0CC-6ABA63183D17}" dt="2026-06-15T08:15:08.149" v="1407" actId="122"/>
        <pc:sldMkLst>
          <pc:docMk/>
          <pc:sldMk cId="1759262549" sldId="266"/>
        </pc:sldMkLst>
        <pc:spChg chg="mod">
          <ac:chgData name="Camille Girard" userId="9e365014-b40d-4c69-85ab-831f48236c41" providerId="ADAL" clId="{0FF9A19A-7C31-40E0-A0CC-6ABA63183D17}" dt="2026-06-15T08:15:08.149" v="1407" actId="122"/>
          <ac:spMkLst>
            <pc:docMk/>
            <pc:sldMk cId="1759262549" sldId="266"/>
            <ac:spMk id="4" creationId="{76189E1B-F579-76B5-67CC-FE4F3A0F02D7}"/>
          </ac:spMkLst>
        </pc:spChg>
        <pc:spChg chg="mod">
          <ac:chgData name="Camille Girard" userId="9e365014-b40d-4c69-85ab-831f48236c41" providerId="ADAL" clId="{0FF9A19A-7C31-40E0-A0CC-6ABA63183D17}" dt="2026-06-15T08:09:24.064" v="1312" actId="5793"/>
          <ac:spMkLst>
            <pc:docMk/>
            <pc:sldMk cId="1759262549" sldId="266"/>
            <ac:spMk id="19" creationId="{70E283D9-39FC-9F6A-F596-A1F4C0998D97}"/>
          </ac:spMkLst>
        </pc:spChg>
        <pc:graphicFrameChg chg="add mod">
          <ac:chgData name="Camille Girard" userId="9e365014-b40d-4c69-85ab-831f48236c41" providerId="ADAL" clId="{0FF9A19A-7C31-40E0-A0CC-6ABA63183D17}" dt="2026-06-15T08:14:30.963" v="1401" actId="1076"/>
          <ac:graphicFrameMkLst>
            <pc:docMk/>
            <pc:sldMk cId="1759262549" sldId="266"/>
            <ac:graphicFrameMk id="2" creationId="{AD708668-5D50-FF48-6F1E-009D0C2B7D98}"/>
          </ac:graphicFrameMkLst>
        </pc:graphicFrameChg>
      </pc:sldChg>
      <pc:sldChg chg="addSp delSp modSp del mod">
        <pc:chgData name="Camille Girard" userId="9e365014-b40d-4c69-85ab-831f48236c41" providerId="ADAL" clId="{0FF9A19A-7C31-40E0-A0CC-6ABA63183D17}" dt="2026-06-15T08:09:33.792" v="1313" actId="2696"/>
        <pc:sldMkLst>
          <pc:docMk/>
          <pc:sldMk cId="3261220515" sldId="267"/>
        </pc:sldMkLst>
      </pc:sldChg>
      <pc:sldChg chg="addSp delSp modSp del mod modClrScheme chgLayout">
        <pc:chgData name="Camille Girard" userId="9e365014-b40d-4c69-85ab-831f48236c41" providerId="ADAL" clId="{0FF9A19A-7C31-40E0-A0CC-6ABA63183D17}" dt="2026-06-15T08:09:41.660" v="1314" actId="47"/>
        <pc:sldMkLst>
          <pc:docMk/>
          <pc:sldMk cId="497182495" sldId="268"/>
        </pc:sldMkLst>
      </pc:sldChg>
      <pc:sldChg chg="addSp delSp modSp add mod">
        <pc:chgData name="Camille Girard" userId="9e365014-b40d-4c69-85ab-831f48236c41" providerId="ADAL" clId="{0FF9A19A-7C31-40E0-A0CC-6ABA63183D17}" dt="2026-06-15T08:16:20.908" v="1422" actId="1076"/>
        <pc:sldMkLst>
          <pc:docMk/>
          <pc:sldMk cId="688123182" sldId="269"/>
        </pc:sldMkLst>
        <pc:spChg chg="mod">
          <ac:chgData name="Camille Girard" userId="9e365014-b40d-4c69-85ab-831f48236c41" providerId="ADAL" clId="{0FF9A19A-7C31-40E0-A0CC-6ABA63183D17}" dt="2026-06-15T08:15:25.432" v="1418" actId="20577"/>
          <ac:spMkLst>
            <pc:docMk/>
            <pc:sldMk cId="688123182" sldId="269"/>
            <ac:spMk id="4" creationId="{FD1E69A0-92F5-0B5A-46C4-1B31FAF97A84}"/>
          </ac:spMkLst>
        </pc:spChg>
        <pc:spChg chg="mod">
          <ac:chgData name="Camille Girard" userId="9e365014-b40d-4c69-85ab-831f48236c41" providerId="ADAL" clId="{0FF9A19A-7C31-40E0-A0CC-6ABA63183D17}" dt="2026-06-15T08:15:28.720" v="1419" actId="20577"/>
          <ac:spMkLst>
            <pc:docMk/>
            <pc:sldMk cId="688123182" sldId="269"/>
            <ac:spMk id="19" creationId="{EFF00C5F-B086-4095-640D-33FE1ADC49ED}"/>
          </ac:spMkLst>
        </pc:spChg>
        <pc:picChg chg="add mod">
          <ac:chgData name="Camille Girard" userId="9e365014-b40d-4c69-85ab-831f48236c41" providerId="ADAL" clId="{0FF9A19A-7C31-40E0-A0CC-6ABA63183D17}" dt="2026-06-15T08:16:20.908" v="1422" actId="1076"/>
          <ac:picMkLst>
            <pc:docMk/>
            <pc:sldMk cId="688123182" sldId="269"/>
            <ac:picMk id="6" creationId="{01BD3D08-0D8A-07CC-5122-7BD47E9F76CC}"/>
          </ac:picMkLst>
        </pc:picChg>
      </pc:sldChg>
      <pc:sldChg chg="addSp delSp modSp add mod">
        <pc:chgData name="Camille Girard" userId="9e365014-b40d-4c69-85ab-831f48236c41" providerId="ADAL" clId="{0FF9A19A-7C31-40E0-A0CC-6ABA63183D17}" dt="2026-06-15T08:17:49.835" v="1429" actId="14100"/>
        <pc:sldMkLst>
          <pc:docMk/>
          <pc:sldMk cId="300122183" sldId="270"/>
        </pc:sldMkLst>
        <pc:picChg chg="add mod">
          <ac:chgData name="Camille Girard" userId="9e365014-b40d-4c69-85ab-831f48236c41" providerId="ADAL" clId="{0FF9A19A-7C31-40E0-A0CC-6ABA63183D17}" dt="2026-06-15T08:17:49.835" v="1429" actId="14100"/>
          <ac:picMkLst>
            <pc:docMk/>
            <pc:sldMk cId="300122183" sldId="270"/>
            <ac:picMk id="2" creationId="{2499638C-68B9-A889-13EA-ABEC4E2B5436}"/>
          </ac:picMkLst>
        </pc:picChg>
      </pc:sldChg>
      <pc:sldChg chg="addSp delSp modSp add mod">
        <pc:chgData name="Camille Girard" userId="9e365014-b40d-4c69-85ab-831f48236c41" providerId="ADAL" clId="{0FF9A19A-7C31-40E0-A0CC-6ABA63183D17}" dt="2026-06-15T13:25:07.720" v="2149" actId="1076"/>
        <pc:sldMkLst>
          <pc:docMk/>
          <pc:sldMk cId="2398191991" sldId="271"/>
        </pc:sldMkLst>
        <pc:spChg chg="mod">
          <ac:chgData name="Camille Girard" userId="9e365014-b40d-4c69-85ab-831f48236c41" providerId="ADAL" clId="{0FF9A19A-7C31-40E0-A0CC-6ABA63183D17}" dt="2026-06-15T08:18:20.587" v="1433" actId="1076"/>
          <ac:spMkLst>
            <pc:docMk/>
            <pc:sldMk cId="2398191991" sldId="271"/>
            <ac:spMk id="4" creationId="{F9AA810A-B0F8-5909-0587-CD4746459E73}"/>
          </ac:spMkLst>
        </pc:spChg>
        <pc:spChg chg="add mod">
          <ac:chgData name="Camille Girard" userId="9e365014-b40d-4c69-85ab-831f48236c41" providerId="ADAL" clId="{0FF9A19A-7C31-40E0-A0CC-6ABA63183D17}" dt="2026-06-15T13:04:30.859" v="2123" actId="1076"/>
          <ac:spMkLst>
            <pc:docMk/>
            <pc:sldMk cId="2398191991" sldId="271"/>
            <ac:spMk id="6" creationId="{D924ACD9-FF8B-3221-1858-743245FD9B3F}"/>
          </ac:spMkLst>
        </pc:spChg>
        <pc:spChg chg="add mod">
          <ac:chgData name="Camille Girard" userId="9e365014-b40d-4c69-85ab-831f48236c41" providerId="ADAL" clId="{0FF9A19A-7C31-40E0-A0CC-6ABA63183D17}" dt="2026-06-15T13:04:58.759" v="2146" actId="14100"/>
          <ac:spMkLst>
            <pc:docMk/>
            <pc:sldMk cId="2398191991" sldId="271"/>
            <ac:spMk id="7" creationId="{A6AD0A66-8EE6-91F1-E391-FEF33E157B77}"/>
          </ac:spMkLst>
        </pc:spChg>
        <pc:spChg chg="add mod">
          <ac:chgData name="Camille Girard" userId="9e365014-b40d-4c69-85ab-831f48236c41" providerId="ADAL" clId="{0FF9A19A-7C31-40E0-A0CC-6ABA63183D17}" dt="2026-06-15T13:04:40.864" v="2126" actId="1076"/>
          <ac:spMkLst>
            <pc:docMk/>
            <pc:sldMk cId="2398191991" sldId="271"/>
            <ac:spMk id="8" creationId="{88E971BE-CE39-EA56-D0DB-478BD67215AA}"/>
          </ac:spMkLst>
        </pc:spChg>
        <pc:picChg chg="add mod">
          <ac:chgData name="Camille Girard" userId="9e365014-b40d-4c69-85ab-831f48236c41" providerId="ADAL" clId="{0FF9A19A-7C31-40E0-A0CC-6ABA63183D17}" dt="2026-06-15T13:04:35.722" v="2125" actId="1076"/>
          <ac:picMkLst>
            <pc:docMk/>
            <pc:sldMk cId="2398191991" sldId="271"/>
            <ac:picMk id="2" creationId="{0656950D-ADBC-9A01-6E73-452A62D89C25}"/>
          </ac:picMkLst>
        </pc:picChg>
        <pc:picChg chg="add mod">
          <ac:chgData name="Camille Girard" userId="9e365014-b40d-4c69-85ab-831f48236c41" providerId="ADAL" clId="{0FF9A19A-7C31-40E0-A0CC-6ABA63183D17}" dt="2026-06-15T13:04:26.634" v="2122" actId="1076"/>
          <ac:picMkLst>
            <pc:docMk/>
            <pc:sldMk cId="2398191991" sldId="271"/>
            <ac:picMk id="9" creationId="{B926952B-8C26-1B97-763D-F2857CB5389E}"/>
          </ac:picMkLst>
        </pc:picChg>
        <pc:picChg chg="add mod">
          <ac:chgData name="Camille Girard" userId="9e365014-b40d-4c69-85ab-831f48236c41" providerId="ADAL" clId="{0FF9A19A-7C31-40E0-A0CC-6ABA63183D17}" dt="2026-06-15T13:25:07.720" v="2149" actId="1076"/>
          <ac:picMkLst>
            <pc:docMk/>
            <pc:sldMk cId="2398191991" sldId="271"/>
            <ac:picMk id="11" creationId="{E6AC0D98-0B3B-9597-5118-6256A3E7FF64}"/>
          </ac:picMkLst>
        </pc:picChg>
      </pc:sldChg>
      <pc:sldChg chg="addSp delSp modSp add mod ord">
        <pc:chgData name="Camille Girard" userId="9e365014-b40d-4c69-85ab-831f48236c41" providerId="ADAL" clId="{0FF9A19A-7C31-40E0-A0CC-6ABA63183D17}" dt="2026-06-15T08:35:49.393" v="1912" actId="313"/>
        <pc:sldMkLst>
          <pc:docMk/>
          <pc:sldMk cId="2180186780" sldId="272"/>
        </pc:sldMkLst>
        <pc:spChg chg="mod">
          <ac:chgData name="Camille Girard" userId="9e365014-b40d-4c69-85ab-831f48236c41" providerId="ADAL" clId="{0FF9A19A-7C31-40E0-A0CC-6ABA63183D17}" dt="2026-06-15T08:25:07.374" v="1563" actId="122"/>
          <ac:spMkLst>
            <pc:docMk/>
            <pc:sldMk cId="2180186780" sldId="272"/>
            <ac:spMk id="2" creationId="{71C93519-BF2D-2482-A607-D9077587B97B}"/>
          </ac:spMkLst>
        </pc:spChg>
        <pc:spChg chg="mod">
          <ac:chgData name="Camille Girard" userId="9e365014-b40d-4c69-85ab-831f48236c41" providerId="ADAL" clId="{0FF9A19A-7C31-40E0-A0CC-6ABA63183D17}" dt="2026-06-15T08:28:10.339" v="1906" actId="20577"/>
          <ac:spMkLst>
            <pc:docMk/>
            <pc:sldMk cId="2180186780" sldId="272"/>
            <ac:spMk id="3" creationId="{52118274-82CA-BDEA-C0DD-19C3D6C3B3ED}"/>
          </ac:spMkLst>
        </pc:spChg>
        <pc:spChg chg="mod">
          <ac:chgData name="Camille Girard" userId="9e365014-b40d-4c69-85ab-831f48236c41" providerId="ADAL" clId="{0FF9A19A-7C31-40E0-A0CC-6ABA63183D17}" dt="2026-06-15T08:35:49.393" v="1912" actId="313"/>
          <ac:spMkLst>
            <pc:docMk/>
            <pc:sldMk cId="2180186780" sldId="272"/>
            <ac:spMk id="5" creationId="{47E6F57D-1769-718A-62CB-C0DB0B503B3D}"/>
          </ac:spMkLst>
        </pc:spChg>
        <pc:picChg chg="add mod">
          <ac:chgData name="Camille Girard" userId="9e365014-b40d-4c69-85ab-831f48236c41" providerId="ADAL" clId="{0FF9A19A-7C31-40E0-A0CC-6ABA63183D17}" dt="2026-06-15T08:35:05.468" v="1910" actId="1076"/>
          <ac:picMkLst>
            <pc:docMk/>
            <pc:sldMk cId="2180186780" sldId="272"/>
            <ac:picMk id="8" creationId="{B6F246CE-33B7-0372-D9B7-F28BE4B9F2F5}"/>
          </ac:picMkLst>
        </pc:picChg>
      </pc:sldChg>
    </pc:docChg>
  </pc:docChgLst>
  <pc:docChgLst>
    <pc:chgData name="Julie Lamant" userId="35faae87-c0f4-4e5d-91f6-a94d63f65d61" providerId="ADAL" clId="{5F781B32-22C8-46D8-A75E-A6F7144DC081}"/>
    <pc:docChg chg="custSel modSld sldOrd">
      <pc:chgData name="Julie Lamant" userId="35faae87-c0f4-4e5d-91f6-a94d63f65d61" providerId="ADAL" clId="{5F781B32-22C8-46D8-A75E-A6F7144DC081}" dt="2026-06-16T10:31:16.082" v="91"/>
      <pc:docMkLst>
        <pc:docMk/>
      </pc:docMkLst>
      <pc:sldChg chg="addSp modSp mod">
        <pc:chgData name="Julie Lamant" userId="35faae87-c0f4-4e5d-91f6-a94d63f65d61" providerId="ADAL" clId="{5F781B32-22C8-46D8-A75E-A6F7144DC081}" dt="2026-06-16T10:28:44.685" v="68" actId="1076"/>
        <pc:sldMkLst>
          <pc:docMk/>
          <pc:sldMk cId="3532306934" sldId="257"/>
        </pc:sldMkLst>
        <pc:spChg chg="mod">
          <ac:chgData name="Julie Lamant" userId="35faae87-c0f4-4e5d-91f6-a94d63f65d61" providerId="ADAL" clId="{5F781B32-22C8-46D8-A75E-A6F7144DC081}" dt="2026-06-16T10:28:44.685" v="68" actId="1076"/>
          <ac:spMkLst>
            <pc:docMk/>
            <pc:sldMk cId="3532306934" sldId="257"/>
            <ac:spMk id="2" creationId="{A68A808B-1588-7BA6-FF4E-636A98364796}"/>
          </ac:spMkLst>
        </pc:spChg>
        <pc:spChg chg="mod">
          <ac:chgData name="Julie Lamant" userId="35faae87-c0f4-4e5d-91f6-a94d63f65d61" providerId="ADAL" clId="{5F781B32-22C8-46D8-A75E-A6F7144DC081}" dt="2026-06-16T10:28:30.095" v="67" actId="20577"/>
          <ac:spMkLst>
            <pc:docMk/>
            <pc:sldMk cId="3532306934" sldId="257"/>
            <ac:spMk id="4" creationId="{3FECEEEF-3E3C-978F-2C46-2E15E21519E8}"/>
          </ac:spMkLst>
        </pc:spChg>
        <pc:spChg chg="add mod">
          <ac:chgData name="Julie Lamant" userId="35faae87-c0f4-4e5d-91f6-a94d63f65d61" providerId="ADAL" clId="{5F781B32-22C8-46D8-A75E-A6F7144DC081}" dt="2026-06-16T10:28:11.294" v="27" actId="20577"/>
          <ac:spMkLst>
            <pc:docMk/>
            <pc:sldMk cId="3532306934" sldId="257"/>
            <ac:spMk id="5" creationId="{F28CDF8A-48BA-B409-6253-672828758D05}"/>
          </ac:spMkLst>
        </pc:spChg>
      </pc:sldChg>
      <pc:sldChg chg="modSp mod">
        <pc:chgData name="Julie Lamant" userId="35faae87-c0f4-4e5d-91f6-a94d63f65d61" providerId="ADAL" clId="{5F781B32-22C8-46D8-A75E-A6F7144DC081}" dt="2026-06-16T10:29:29.849" v="73" actId="1076"/>
        <pc:sldMkLst>
          <pc:docMk/>
          <pc:sldMk cId="1253267861" sldId="265"/>
        </pc:sldMkLst>
        <pc:spChg chg="mod">
          <ac:chgData name="Julie Lamant" userId="35faae87-c0f4-4e5d-91f6-a94d63f65d61" providerId="ADAL" clId="{5F781B32-22C8-46D8-A75E-A6F7144DC081}" dt="2026-06-16T10:29:29.849" v="73" actId="1076"/>
          <ac:spMkLst>
            <pc:docMk/>
            <pc:sldMk cId="1253267861" sldId="265"/>
            <ac:spMk id="4" creationId="{7A03C452-1191-60FE-6A84-E85E5787E802}"/>
          </ac:spMkLst>
        </pc:spChg>
        <pc:spChg chg="mod">
          <ac:chgData name="Julie Lamant" userId="35faae87-c0f4-4e5d-91f6-a94d63f65d61" providerId="ADAL" clId="{5F781B32-22C8-46D8-A75E-A6F7144DC081}" dt="2026-06-16T10:29:18.743" v="72" actId="20577"/>
          <ac:spMkLst>
            <pc:docMk/>
            <pc:sldMk cId="1253267861" sldId="265"/>
            <ac:spMk id="19" creationId="{2F227C0E-E786-A6BB-0A95-16A7A3182BBC}"/>
          </ac:spMkLst>
        </pc:spChg>
      </pc:sldChg>
      <pc:sldChg chg="modSp mod">
        <pc:chgData name="Julie Lamant" userId="35faae87-c0f4-4e5d-91f6-a94d63f65d61" providerId="ADAL" clId="{5F781B32-22C8-46D8-A75E-A6F7144DC081}" dt="2026-06-16T10:29:40.842" v="75" actId="20577"/>
        <pc:sldMkLst>
          <pc:docMk/>
          <pc:sldMk cId="1759262549" sldId="266"/>
        </pc:sldMkLst>
        <pc:spChg chg="mod">
          <ac:chgData name="Julie Lamant" userId="35faae87-c0f4-4e5d-91f6-a94d63f65d61" providerId="ADAL" clId="{5F781B32-22C8-46D8-A75E-A6F7144DC081}" dt="2026-06-16T10:29:40.842" v="75" actId="20577"/>
          <ac:spMkLst>
            <pc:docMk/>
            <pc:sldMk cId="1759262549" sldId="266"/>
            <ac:spMk id="19" creationId="{70E283D9-39FC-9F6A-F596-A1F4C0998D97}"/>
          </ac:spMkLst>
        </pc:spChg>
      </pc:sldChg>
      <pc:sldChg chg="delSp modSp mod">
        <pc:chgData name="Julie Lamant" userId="35faae87-c0f4-4e5d-91f6-a94d63f65d61" providerId="ADAL" clId="{5F781B32-22C8-46D8-A75E-A6F7144DC081}" dt="2026-06-16T10:30:15.161" v="78" actId="1076"/>
        <pc:sldMkLst>
          <pc:docMk/>
          <pc:sldMk cId="688123182" sldId="269"/>
        </pc:sldMkLst>
        <pc:picChg chg="mod">
          <ac:chgData name="Julie Lamant" userId="35faae87-c0f4-4e5d-91f6-a94d63f65d61" providerId="ADAL" clId="{5F781B32-22C8-46D8-A75E-A6F7144DC081}" dt="2026-06-16T10:30:15.161" v="78" actId="1076"/>
          <ac:picMkLst>
            <pc:docMk/>
            <pc:sldMk cId="688123182" sldId="269"/>
            <ac:picMk id="6" creationId="{01BD3D08-0D8A-07CC-5122-7BD47E9F76CC}"/>
          </ac:picMkLst>
        </pc:picChg>
      </pc:sldChg>
      <pc:sldChg chg="delSp modSp mod">
        <pc:chgData name="Julie Lamant" userId="35faae87-c0f4-4e5d-91f6-a94d63f65d61" providerId="ADAL" clId="{5F781B32-22C8-46D8-A75E-A6F7144DC081}" dt="2026-06-16T10:30:59.311" v="89" actId="478"/>
        <pc:sldMkLst>
          <pc:docMk/>
          <pc:sldMk cId="2398191991" sldId="271"/>
        </pc:sldMkLst>
        <pc:spChg chg="mod">
          <ac:chgData name="Julie Lamant" userId="35faae87-c0f4-4e5d-91f6-a94d63f65d61" providerId="ADAL" clId="{5F781B32-22C8-46D8-A75E-A6F7144DC081}" dt="2026-06-16T10:30:44.378" v="88" actId="20577"/>
          <ac:spMkLst>
            <pc:docMk/>
            <pc:sldMk cId="2398191991" sldId="271"/>
            <ac:spMk id="7" creationId="{A6AD0A66-8EE6-91F1-E391-FEF33E157B77}"/>
          </ac:spMkLst>
        </pc:spChg>
      </pc:sldChg>
      <pc:sldChg chg="ord">
        <pc:chgData name="Julie Lamant" userId="35faae87-c0f4-4e5d-91f6-a94d63f65d61" providerId="ADAL" clId="{5F781B32-22C8-46D8-A75E-A6F7144DC081}" dt="2026-06-16T10:31:16.082" v="91"/>
        <pc:sldMkLst>
          <pc:docMk/>
          <pc:sldMk cId="2180186780" sldId="272"/>
        </pc:sldMkLst>
      </pc:sldChg>
    </pc:docChg>
  </pc:docChgLst>
  <pc:docChgLst>
    <pc:chgData name="Aissatou Keita" userId="a7897c61-1fd6-4e2a-9d2f-20883b7d0c84" providerId="ADAL" clId="{E622991B-9ADF-49B8-9826-8CA0313ED5EA}"/>
    <pc:docChg chg="custSel addSld delSld modSld">
      <pc:chgData name="Aissatou Keita" userId="a7897c61-1fd6-4e2a-9d2f-20883b7d0c84" providerId="ADAL" clId="{E622991B-9ADF-49B8-9826-8CA0313ED5EA}" dt="2026-06-23T07:38:45.707" v="522" actId="207"/>
      <pc:docMkLst>
        <pc:docMk/>
      </pc:docMkLst>
      <pc:sldChg chg="modSp add mod">
        <pc:chgData name="Aissatou Keita" userId="a7897c61-1fd6-4e2a-9d2f-20883b7d0c84" providerId="ADAL" clId="{E622991B-9ADF-49B8-9826-8CA0313ED5EA}" dt="2026-06-17T14:58:55.001" v="4" actId="20577"/>
        <pc:sldMkLst>
          <pc:docMk/>
          <pc:sldMk cId="4107087886" sldId="256"/>
        </pc:sldMkLst>
        <pc:spChg chg="mod">
          <ac:chgData name="Aissatou Keita" userId="a7897c61-1fd6-4e2a-9d2f-20883b7d0c84" providerId="ADAL" clId="{E622991B-9ADF-49B8-9826-8CA0313ED5EA}" dt="2026-06-17T14:58:55.001" v="4" actId="20577"/>
          <ac:spMkLst>
            <pc:docMk/>
            <pc:sldMk cId="4107087886" sldId="256"/>
            <ac:spMk id="7" creationId="{358C3E63-E186-3C40-6931-33839DA40CBE}"/>
          </ac:spMkLst>
        </pc:spChg>
      </pc:sldChg>
      <pc:sldChg chg="add">
        <pc:chgData name="Aissatou Keita" userId="a7897c61-1fd6-4e2a-9d2f-20883b7d0c84" providerId="ADAL" clId="{E622991B-9ADF-49B8-9826-8CA0313ED5EA}" dt="2026-06-17T15:28:02.279" v="153"/>
        <pc:sldMkLst>
          <pc:docMk/>
          <pc:sldMk cId="2320204382" sldId="261"/>
        </pc:sldMkLst>
      </pc:sldChg>
      <pc:sldChg chg="add">
        <pc:chgData name="Aissatou Keita" userId="a7897c61-1fd6-4e2a-9d2f-20883b7d0c84" providerId="ADAL" clId="{E622991B-9ADF-49B8-9826-8CA0313ED5EA}" dt="2026-06-17T15:23:55.009" v="50"/>
        <pc:sldMkLst>
          <pc:docMk/>
          <pc:sldMk cId="3965022100" sldId="276"/>
        </pc:sldMkLst>
      </pc:sldChg>
      <pc:sldChg chg="modSp add mod">
        <pc:chgData name="Aissatou Keita" userId="a7897c61-1fd6-4e2a-9d2f-20883b7d0c84" providerId="ADAL" clId="{E622991B-9ADF-49B8-9826-8CA0313ED5EA}" dt="2026-06-17T15:10:08.971" v="42" actId="20577"/>
        <pc:sldMkLst>
          <pc:docMk/>
          <pc:sldMk cId="697700335" sldId="277"/>
        </pc:sldMkLst>
        <pc:spChg chg="mod">
          <ac:chgData name="Aissatou Keita" userId="a7897c61-1fd6-4e2a-9d2f-20883b7d0c84" providerId="ADAL" clId="{E622991B-9ADF-49B8-9826-8CA0313ED5EA}" dt="2026-06-17T15:10:08.971" v="42" actId="20577"/>
          <ac:spMkLst>
            <pc:docMk/>
            <pc:sldMk cId="697700335" sldId="277"/>
            <ac:spMk id="2" creationId="{3D46DC25-ABFA-D33E-1837-63EE21EBD0C7}"/>
          </ac:spMkLst>
        </pc:spChg>
      </pc:sldChg>
      <pc:sldChg chg="modSp add mod">
        <pc:chgData name="Aissatou Keita" userId="a7897c61-1fd6-4e2a-9d2f-20883b7d0c84" providerId="ADAL" clId="{E622991B-9ADF-49B8-9826-8CA0313ED5EA}" dt="2026-06-17T15:08:54.356" v="38" actId="20577"/>
        <pc:sldMkLst>
          <pc:docMk/>
          <pc:sldMk cId="442954331" sldId="279"/>
        </pc:sldMkLst>
        <pc:spChg chg="mod">
          <ac:chgData name="Aissatou Keita" userId="a7897c61-1fd6-4e2a-9d2f-20883b7d0c84" providerId="ADAL" clId="{E622991B-9ADF-49B8-9826-8CA0313ED5EA}" dt="2026-06-17T15:08:54.356" v="38" actId="20577"/>
          <ac:spMkLst>
            <pc:docMk/>
            <pc:sldMk cId="442954331" sldId="279"/>
            <ac:spMk id="3" creationId="{84741F48-9C86-3F6F-7E01-2D09071ABD53}"/>
          </ac:spMkLst>
        </pc:spChg>
      </pc:sldChg>
      <pc:sldChg chg="modSp add mod">
        <pc:chgData name="Aissatou Keita" userId="a7897c61-1fd6-4e2a-9d2f-20883b7d0c84" providerId="ADAL" clId="{E622991B-9ADF-49B8-9826-8CA0313ED5EA}" dt="2026-06-23T07:38:45.707" v="522" actId="207"/>
        <pc:sldMkLst>
          <pc:docMk/>
          <pc:sldMk cId="2977864822" sldId="280"/>
        </pc:sldMkLst>
        <pc:spChg chg="mod">
          <ac:chgData name="Aissatou Keita" userId="a7897c61-1fd6-4e2a-9d2f-20883b7d0c84" providerId="ADAL" clId="{E622991B-9ADF-49B8-9826-8CA0313ED5EA}" dt="2026-06-23T07:38:45.707" v="522" actId="207"/>
          <ac:spMkLst>
            <pc:docMk/>
            <pc:sldMk cId="2977864822" sldId="280"/>
            <ac:spMk id="3" creationId="{2D622E2C-A202-B100-732F-D297674FFBB7}"/>
          </ac:spMkLst>
        </pc:spChg>
      </pc:sldChg>
      <pc:sldChg chg="modSp add mod">
        <pc:chgData name="Aissatou Keita" userId="a7897c61-1fd6-4e2a-9d2f-20883b7d0c84" providerId="ADAL" clId="{E622991B-9ADF-49B8-9826-8CA0313ED5EA}" dt="2026-06-22T15:37:48.095" v="521" actId="20577"/>
        <pc:sldMkLst>
          <pc:docMk/>
          <pc:sldMk cId="1013994710" sldId="281"/>
        </pc:sldMkLst>
        <pc:spChg chg="mod">
          <ac:chgData name="Aissatou Keita" userId="a7897c61-1fd6-4e2a-9d2f-20883b7d0c84" providerId="ADAL" clId="{E622991B-9ADF-49B8-9826-8CA0313ED5EA}" dt="2026-06-22T15:37:48.095" v="521" actId="20577"/>
          <ac:spMkLst>
            <pc:docMk/>
            <pc:sldMk cId="1013994710" sldId="281"/>
            <ac:spMk id="6" creationId="{7BD40F71-8DCF-EC7B-AA8D-9F45C54C61EA}"/>
          </ac:spMkLst>
        </pc:spChg>
      </pc:sldChg>
      <pc:sldChg chg="modSp add mod">
        <pc:chgData name="Aissatou Keita" userId="a7897c61-1fd6-4e2a-9d2f-20883b7d0c84" providerId="ADAL" clId="{E622991B-9ADF-49B8-9826-8CA0313ED5EA}" dt="2026-06-17T15:19:42" v="45" actId="1076"/>
        <pc:sldMkLst>
          <pc:docMk/>
          <pc:sldMk cId="929430925" sldId="283"/>
        </pc:sldMkLst>
        <pc:spChg chg="mod">
          <ac:chgData name="Aissatou Keita" userId="a7897c61-1fd6-4e2a-9d2f-20883b7d0c84" providerId="ADAL" clId="{E622991B-9ADF-49B8-9826-8CA0313ED5EA}" dt="2026-06-17T15:19:42" v="45" actId="1076"/>
          <ac:spMkLst>
            <pc:docMk/>
            <pc:sldMk cId="929430925" sldId="283"/>
            <ac:spMk id="12" creationId="{9FC6D463-E0D8-12F7-3C6C-322D3A10DACE}"/>
          </ac:spMkLst>
        </pc:spChg>
        <pc:spChg chg="mod">
          <ac:chgData name="Aissatou Keita" userId="a7897c61-1fd6-4e2a-9d2f-20883b7d0c84" providerId="ADAL" clId="{E622991B-9ADF-49B8-9826-8CA0313ED5EA}" dt="2026-06-17T15:19:38.643" v="44" actId="1076"/>
          <ac:spMkLst>
            <pc:docMk/>
            <pc:sldMk cId="929430925" sldId="283"/>
            <ac:spMk id="14" creationId="{5FD9F2D9-CC91-3DE6-41D8-8903CDB4F126}"/>
          </ac:spMkLst>
        </pc:spChg>
      </pc:sldChg>
      <pc:sldChg chg="add">
        <pc:chgData name="Aissatou Keita" userId="a7897c61-1fd6-4e2a-9d2f-20883b7d0c84" providerId="ADAL" clId="{E622991B-9ADF-49B8-9826-8CA0313ED5EA}" dt="2026-06-17T14:59:24.197" v="5"/>
        <pc:sldMkLst>
          <pc:docMk/>
          <pc:sldMk cId="4016815383" sldId="284"/>
        </pc:sldMkLst>
      </pc:sldChg>
      <pc:sldChg chg="add">
        <pc:chgData name="Aissatou Keita" userId="a7897c61-1fd6-4e2a-9d2f-20883b7d0c84" providerId="ADAL" clId="{E622991B-9ADF-49B8-9826-8CA0313ED5EA}" dt="2026-06-17T15:03:20.474" v="7"/>
        <pc:sldMkLst>
          <pc:docMk/>
          <pc:sldMk cId="2457488771" sldId="285"/>
        </pc:sldMkLst>
      </pc:sldChg>
      <pc:sldChg chg="add">
        <pc:chgData name="Aissatou Keita" userId="a7897c61-1fd6-4e2a-9d2f-20883b7d0c84" providerId="ADAL" clId="{E622991B-9ADF-49B8-9826-8CA0313ED5EA}" dt="2026-06-17T15:03:41.173" v="8"/>
        <pc:sldMkLst>
          <pc:docMk/>
          <pc:sldMk cId="519719699" sldId="286"/>
        </pc:sldMkLst>
      </pc:sldChg>
      <pc:sldChg chg="modSp add mod">
        <pc:chgData name="Aissatou Keita" userId="a7897c61-1fd6-4e2a-9d2f-20883b7d0c84" providerId="ADAL" clId="{E622991B-9ADF-49B8-9826-8CA0313ED5EA}" dt="2026-06-22T14:06:54.599" v="220" actId="20577"/>
        <pc:sldMkLst>
          <pc:docMk/>
          <pc:sldMk cId="3995493445" sldId="287"/>
        </pc:sldMkLst>
        <pc:spChg chg="mod">
          <ac:chgData name="Aissatou Keita" userId="a7897c61-1fd6-4e2a-9d2f-20883b7d0c84" providerId="ADAL" clId="{E622991B-9ADF-49B8-9826-8CA0313ED5EA}" dt="2026-06-22T14:06:54.599" v="220" actId="20577"/>
          <ac:spMkLst>
            <pc:docMk/>
            <pc:sldMk cId="3995493445" sldId="287"/>
            <ac:spMk id="3" creationId="{5D5D2B8B-BD51-F83B-756C-EB1744F75429}"/>
          </ac:spMkLst>
        </pc:spChg>
      </pc:sldChg>
      <pc:sldChg chg="add">
        <pc:chgData name="Aissatou Keita" userId="a7897c61-1fd6-4e2a-9d2f-20883b7d0c84" providerId="ADAL" clId="{E622991B-9ADF-49B8-9826-8CA0313ED5EA}" dt="2026-06-17T14:59:49.991" v="6"/>
        <pc:sldMkLst>
          <pc:docMk/>
          <pc:sldMk cId="563417686" sldId="288"/>
        </pc:sldMkLst>
      </pc:sldChg>
      <pc:sldChg chg="add">
        <pc:chgData name="Aissatou Keita" userId="a7897c61-1fd6-4e2a-9d2f-20883b7d0c84" providerId="ADAL" clId="{E622991B-9ADF-49B8-9826-8CA0313ED5EA}" dt="2026-06-17T15:04:51.049" v="9"/>
        <pc:sldMkLst>
          <pc:docMk/>
          <pc:sldMk cId="1576081917" sldId="289"/>
        </pc:sldMkLst>
      </pc:sldChg>
      <pc:sldChg chg="add">
        <pc:chgData name="Aissatou Keita" userId="a7897c61-1fd6-4e2a-9d2f-20883b7d0c84" providerId="ADAL" clId="{E622991B-9ADF-49B8-9826-8CA0313ED5EA}" dt="2026-06-17T15:07:13.484" v="12"/>
        <pc:sldMkLst>
          <pc:docMk/>
          <pc:sldMk cId="3003175864" sldId="1704"/>
        </pc:sldMkLst>
      </pc:sldChg>
      <pc:sldChg chg="add">
        <pc:chgData name="Aissatou Keita" userId="a7897c61-1fd6-4e2a-9d2f-20883b7d0c84" providerId="ADAL" clId="{E622991B-9ADF-49B8-9826-8CA0313ED5EA}" dt="2026-06-17T15:22:47.473" v="47"/>
        <pc:sldMkLst>
          <pc:docMk/>
          <pc:sldMk cId="626701736" sldId="1705"/>
        </pc:sldMkLst>
      </pc:sldChg>
      <pc:sldChg chg="modSp add mod">
        <pc:chgData name="Aissatou Keita" userId="a7897c61-1fd6-4e2a-9d2f-20883b7d0c84" providerId="ADAL" clId="{E622991B-9ADF-49B8-9826-8CA0313ED5EA}" dt="2026-06-22T15:18:01.370" v="516" actId="20577"/>
        <pc:sldMkLst>
          <pc:docMk/>
          <pc:sldMk cId="4199265043" sldId="1706"/>
        </pc:sldMkLst>
        <pc:spChg chg="mod">
          <ac:chgData name="Aissatou Keita" userId="a7897c61-1fd6-4e2a-9d2f-20883b7d0c84" providerId="ADAL" clId="{E622991B-9ADF-49B8-9826-8CA0313ED5EA}" dt="2026-06-22T15:13:18.791" v="442" actId="1076"/>
          <ac:spMkLst>
            <pc:docMk/>
            <pc:sldMk cId="4199265043" sldId="1706"/>
            <ac:spMk id="3" creationId="{A73782E0-C447-D4E2-2655-FE2E57AA882B}"/>
          </ac:spMkLst>
        </pc:spChg>
        <pc:spChg chg="mod">
          <ac:chgData name="Aissatou Keita" userId="a7897c61-1fd6-4e2a-9d2f-20883b7d0c84" providerId="ADAL" clId="{E622991B-9ADF-49B8-9826-8CA0313ED5EA}" dt="2026-06-22T15:18:01.370" v="516" actId="20577"/>
          <ac:spMkLst>
            <pc:docMk/>
            <pc:sldMk cId="4199265043" sldId="1706"/>
            <ac:spMk id="6" creationId="{DF825B6F-B5F2-E61A-4F3E-D6BCB51387F1}"/>
          </ac:spMkLst>
        </pc:spChg>
        <pc:picChg chg="mod">
          <ac:chgData name="Aissatou Keita" userId="a7897c61-1fd6-4e2a-9d2f-20883b7d0c84" providerId="ADAL" clId="{E622991B-9ADF-49B8-9826-8CA0313ED5EA}" dt="2026-06-22T15:13:15.240" v="441" actId="1076"/>
          <ac:picMkLst>
            <pc:docMk/>
            <pc:sldMk cId="4199265043" sldId="1706"/>
            <ac:picMk id="2" creationId="{A4E5F48E-7686-7F60-0C25-9E66F58D782F}"/>
          </ac:picMkLst>
        </pc:picChg>
      </pc:sldChg>
      <pc:sldChg chg="add">
        <pc:chgData name="Aissatou Keita" userId="a7897c61-1fd6-4e2a-9d2f-20883b7d0c84" providerId="ADAL" clId="{E622991B-9ADF-49B8-9826-8CA0313ED5EA}" dt="2026-06-17T15:23:23.934" v="49"/>
        <pc:sldMkLst>
          <pc:docMk/>
          <pc:sldMk cId="263312199" sldId="1707"/>
        </pc:sldMkLst>
      </pc:sldChg>
      <pc:sldChg chg="add">
        <pc:chgData name="Aissatou Keita" userId="a7897c61-1fd6-4e2a-9d2f-20883b7d0c84" providerId="ADAL" clId="{E622991B-9ADF-49B8-9826-8CA0313ED5EA}" dt="2026-06-17T15:24:50.628" v="51"/>
        <pc:sldMkLst>
          <pc:docMk/>
          <pc:sldMk cId="1700751261" sldId="17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livh.sharepoint.com/sites/3-Activits/Documents%20partages/AXE%202%20-%20CEGIDD%20EVARS%20CSS/CeGIDD/Coordination%20des%20CeGIDD%20(r&#233;pon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[Coordination des CeGIDD (réponses).xlsx]Feuil4!Tableau croisé dynamique5</c:name>
    <c:fmtId val="2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Répatition</a:t>
            </a:r>
            <a:r>
              <a:rPr lang="fr-FR" baseline="0"/>
              <a:t> des réponses par département</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Feuil4!$B$3</c:f>
              <c:strCache>
                <c:ptCount val="1"/>
                <c:pt idx="0">
                  <c:v>Total</c:v>
                </c:pt>
              </c:strCache>
            </c:strRef>
          </c:tx>
          <c:spPr>
            <a:solidFill>
              <a:schemeClr val="accent1"/>
            </a:solidFill>
            <a:ln>
              <a:noFill/>
            </a:ln>
            <a:effectLst/>
          </c:spPr>
          <c:invertIfNegative val="0"/>
          <c:cat>
            <c:strRef>
              <c:f>Feuil4!$A$4:$A$16</c:f>
              <c:strCache>
                <c:ptCount val="12"/>
                <c:pt idx="0">
                  <c:v>16</c:v>
                </c:pt>
                <c:pt idx="1">
                  <c:v>17</c:v>
                </c:pt>
                <c:pt idx="2">
                  <c:v>19</c:v>
                </c:pt>
                <c:pt idx="3">
                  <c:v>23</c:v>
                </c:pt>
                <c:pt idx="4">
                  <c:v>24</c:v>
                </c:pt>
                <c:pt idx="5">
                  <c:v>33</c:v>
                </c:pt>
                <c:pt idx="6">
                  <c:v>40</c:v>
                </c:pt>
                <c:pt idx="7">
                  <c:v>47</c:v>
                </c:pt>
                <c:pt idx="8">
                  <c:v>64</c:v>
                </c:pt>
                <c:pt idx="9">
                  <c:v>79</c:v>
                </c:pt>
                <c:pt idx="10">
                  <c:v>86</c:v>
                </c:pt>
                <c:pt idx="11">
                  <c:v>87</c:v>
                </c:pt>
              </c:strCache>
            </c:strRef>
          </c:cat>
          <c:val>
            <c:numRef>
              <c:f>Feuil4!$B$4:$B$16</c:f>
              <c:numCache>
                <c:formatCode>General</c:formatCode>
                <c:ptCount val="12"/>
                <c:pt idx="0">
                  <c:v>5</c:v>
                </c:pt>
                <c:pt idx="1">
                  <c:v>7</c:v>
                </c:pt>
                <c:pt idx="2">
                  <c:v>2</c:v>
                </c:pt>
                <c:pt idx="3">
                  <c:v>1</c:v>
                </c:pt>
                <c:pt idx="4">
                  <c:v>4</c:v>
                </c:pt>
                <c:pt idx="5">
                  <c:v>19</c:v>
                </c:pt>
                <c:pt idx="6">
                  <c:v>2</c:v>
                </c:pt>
                <c:pt idx="7">
                  <c:v>3</c:v>
                </c:pt>
                <c:pt idx="8">
                  <c:v>3</c:v>
                </c:pt>
                <c:pt idx="9">
                  <c:v>1</c:v>
                </c:pt>
                <c:pt idx="10">
                  <c:v>1</c:v>
                </c:pt>
                <c:pt idx="11">
                  <c:v>2</c:v>
                </c:pt>
              </c:numCache>
            </c:numRef>
          </c:val>
          <c:extLst>
            <c:ext xmlns:c16="http://schemas.microsoft.com/office/drawing/2014/chart" uri="{C3380CC4-5D6E-409C-BE32-E72D297353CC}">
              <c16:uniqueId val="{00000000-BBBF-4983-9C09-E51C91AC0F42}"/>
            </c:ext>
          </c:extLst>
        </c:ser>
        <c:dLbls>
          <c:showLegendKey val="0"/>
          <c:showVal val="0"/>
          <c:showCatName val="0"/>
          <c:showSerName val="0"/>
          <c:showPercent val="0"/>
          <c:showBubbleSize val="0"/>
        </c:dLbls>
        <c:gapWidth val="182"/>
        <c:axId val="1126760975"/>
        <c:axId val="1104115471"/>
      </c:barChart>
      <c:catAx>
        <c:axId val="11267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04115471"/>
        <c:crosses val="autoZero"/>
        <c:auto val="1"/>
        <c:lblAlgn val="ctr"/>
        <c:lblOffset val="100"/>
        <c:noMultiLvlLbl val="0"/>
      </c:catAx>
      <c:valAx>
        <c:axId val="11041154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67609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9247D-5A35-44AF-95BD-E86B2AB4FBE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r-FR"/>
        </a:p>
      </dgm:t>
    </dgm:pt>
    <dgm:pt modelId="{CB2485BD-B60B-485B-87E8-1DDD377FC250}">
      <dgm:prSet phldrT="[Texte]" phldr="0"/>
      <dgm:spPr/>
      <dgm:t>
        <a:bodyPr/>
        <a:lstStyle/>
        <a:p>
          <a:r>
            <a:rPr lang="fr-FR"/>
            <a:t>Plaidoyer</a:t>
          </a:r>
        </a:p>
      </dgm:t>
    </dgm:pt>
    <dgm:pt modelId="{76BD240B-BF3B-4E5E-BE34-50B431B2353D}" type="parTrans" cxnId="{A3B8F8CE-0C0E-47A1-A41E-7988BCEEB36D}">
      <dgm:prSet/>
      <dgm:spPr/>
      <dgm:t>
        <a:bodyPr/>
        <a:lstStyle/>
        <a:p>
          <a:endParaRPr lang="fr-FR"/>
        </a:p>
      </dgm:t>
    </dgm:pt>
    <dgm:pt modelId="{DADF3461-ADC9-41D0-B9C9-01676CB7CEDE}" type="sibTrans" cxnId="{A3B8F8CE-0C0E-47A1-A41E-7988BCEEB36D}">
      <dgm:prSet/>
      <dgm:spPr/>
      <dgm:t>
        <a:bodyPr/>
        <a:lstStyle/>
        <a:p>
          <a:endParaRPr lang="fr-FR"/>
        </a:p>
      </dgm:t>
    </dgm:pt>
    <dgm:pt modelId="{9E70CA93-C152-44AD-8D5A-AD11E5E75EB3}">
      <dgm:prSet phldrT="[Texte]" phldr="0"/>
      <dgm:spPr/>
      <dgm:t>
        <a:bodyPr/>
        <a:lstStyle/>
        <a:p>
          <a:r>
            <a:rPr lang="fr-FR"/>
            <a:t>Transversal à l’ensemble des parcours</a:t>
          </a:r>
        </a:p>
      </dgm:t>
    </dgm:pt>
    <dgm:pt modelId="{B6917E48-9CBD-47B8-B056-DBCD4D01E082}" type="parTrans" cxnId="{5AA81FF6-E3AF-49D3-9F54-1E04288F53E4}">
      <dgm:prSet/>
      <dgm:spPr/>
      <dgm:t>
        <a:bodyPr/>
        <a:lstStyle/>
        <a:p>
          <a:endParaRPr lang="fr-FR"/>
        </a:p>
      </dgm:t>
    </dgm:pt>
    <dgm:pt modelId="{4504AEAF-C6C5-44AF-9F70-EF27DE9BBBF4}" type="sibTrans" cxnId="{5AA81FF6-E3AF-49D3-9F54-1E04288F53E4}">
      <dgm:prSet/>
      <dgm:spPr/>
      <dgm:t>
        <a:bodyPr/>
        <a:lstStyle/>
        <a:p>
          <a:endParaRPr lang="fr-FR"/>
        </a:p>
      </dgm:t>
    </dgm:pt>
    <dgm:pt modelId="{09A8F1FF-66CD-432F-8C11-8B1F5EE76C43}">
      <dgm:prSet phldrT="[Texte]" phldr="0"/>
      <dgm:spPr/>
      <dgm:t>
        <a:bodyPr/>
        <a:lstStyle/>
        <a:p>
          <a:r>
            <a:rPr lang="fr-FR"/>
            <a:t>Baisse des financements</a:t>
          </a:r>
        </a:p>
      </dgm:t>
    </dgm:pt>
    <dgm:pt modelId="{76FB6283-8478-4F55-936A-6556966C5906}" type="parTrans" cxnId="{BED41C82-F4C7-4D46-8EF2-2EE53BFB84D2}">
      <dgm:prSet/>
      <dgm:spPr/>
      <dgm:t>
        <a:bodyPr/>
        <a:lstStyle/>
        <a:p>
          <a:endParaRPr lang="fr-FR"/>
        </a:p>
      </dgm:t>
    </dgm:pt>
    <dgm:pt modelId="{91E89A4B-9C27-4C7D-A3E0-C4FD36D3871A}" type="sibTrans" cxnId="{BED41C82-F4C7-4D46-8EF2-2EE53BFB84D2}">
      <dgm:prSet/>
      <dgm:spPr/>
      <dgm:t>
        <a:bodyPr/>
        <a:lstStyle/>
        <a:p>
          <a:endParaRPr lang="fr-FR"/>
        </a:p>
      </dgm:t>
    </dgm:pt>
    <dgm:pt modelId="{23D61A47-C3A5-46D7-9ECF-0F6D43720C82}">
      <dgm:prSet phldrT="[Texte]" phldr="0"/>
      <dgm:spPr/>
      <dgm:t>
        <a:bodyPr/>
        <a:lstStyle/>
        <a:p>
          <a:r>
            <a:rPr lang="fr-FR"/>
            <a:t>Besoin de coordination et de reconnaissance des publics</a:t>
          </a:r>
        </a:p>
      </dgm:t>
    </dgm:pt>
    <dgm:pt modelId="{CF285B6C-E104-4D64-A78A-4CF5954F585E}" type="parTrans" cxnId="{CC9DDEDD-1705-436E-B862-98F2DB7C33CD}">
      <dgm:prSet/>
      <dgm:spPr/>
      <dgm:t>
        <a:bodyPr/>
        <a:lstStyle/>
        <a:p>
          <a:endParaRPr lang="fr-FR"/>
        </a:p>
      </dgm:t>
    </dgm:pt>
    <dgm:pt modelId="{DEB79C1C-4C6A-41CC-AA92-FCB3CF42EDB3}" type="sibTrans" cxnId="{CC9DDEDD-1705-436E-B862-98F2DB7C33CD}">
      <dgm:prSet/>
      <dgm:spPr/>
      <dgm:t>
        <a:bodyPr/>
        <a:lstStyle/>
        <a:p>
          <a:endParaRPr lang="fr-FR"/>
        </a:p>
      </dgm:t>
    </dgm:pt>
    <dgm:pt modelId="{4225E34E-F671-42E4-819F-3C6A7FFB768D}">
      <dgm:prSet/>
      <dgm:spPr/>
      <dgm:t>
        <a:bodyPr/>
        <a:lstStyle/>
        <a:p>
          <a:r>
            <a:rPr lang="fr-FR"/>
            <a:t>Elections présidentielles 2027</a:t>
          </a:r>
        </a:p>
      </dgm:t>
    </dgm:pt>
    <dgm:pt modelId="{77949427-4D14-4C50-BA89-E9F4826FD6D8}" type="parTrans" cxnId="{BBB81139-C756-4D38-8810-150BFAB4B91F}">
      <dgm:prSet/>
      <dgm:spPr/>
      <dgm:t>
        <a:bodyPr/>
        <a:lstStyle/>
        <a:p>
          <a:endParaRPr lang="fr-FR"/>
        </a:p>
      </dgm:t>
    </dgm:pt>
    <dgm:pt modelId="{13AF65EF-7454-4374-97B0-323265FCCEE2}" type="sibTrans" cxnId="{BBB81139-C756-4D38-8810-150BFAB4B91F}">
      <dgm:prSet/>
      <dgm:spPr/>
      <dgm:t>
        <a:bodyPr/>
        <a:lstStyle/>
        <a:p>
          <a:endParaRPr lang="fr-FR"/>
        </a:p>
      </dgm:t>
    </dgm:pt>
    <dgm:pt modelId="{F71704F4-6499-4765-8BF4-F5FA80CB28FF}">
      <dgm:prSet/>
      <dgm:spPr/>
      <dgm:t>
        <a:bodyPr/>
        <a:lstStyle/>
        <a:p>
          <a:r>
            <a:rPr lang="fr-FR"/>
            <a:t>Accès aux droits &amp; soins &amp; prévention</a:t>
          </a:r>
        </a:p>
        <a:p>
          <a:endParaRPr lang="fr-FR"/>
        </a:p>
      </dgm:t>
    </dgm:pt>
    <dgm:pt modelId="{7B7AA012-BAE7-41D3-9176-647D943005AA}" type="parTrans" cxnId="{CE4F0A67-F6D6-41DE-A7BE-CABF419214FB}">
      <dgm:prSet/>
      <dgm:spPr/>
      <dgm:t>
        <a:bodyPr/>
        <a:lstStyle/>
        <a:p>
          <a:endParaRPr lang="fr-FR"/>
        </a:p>
      </dgm:t>
    </dgm:pt>
    <dgm:pt modelId="{11256537-14E4-48AF-9641-75FE47479933}" type="sibTrans" cxnId="{CE4F0A67-F6D6-41DE-A7BE-CABF419214FB}">
      <dgm:prSet/>
      <dgm:spPr/>
      <dgm:t>
        <a:bodyPr/>
        <a:lstStyle/>
        <a:p>
          <a:endParaRPr lang="fr-FR"/>
        </a:p>
      </dgm:t>
    </dgm:pt>
    <dgm:pt modelId="{CFB079BA-8264-4C31-BBC8-EE26DA74A8FF}" type="pres">
      <dgm:prSet presAssocID="{7DE9247D-5A35-44AF-95BD-E86B2AB4FBE4}" presName="cycle" presStyleCnt="0">
        <dgm:presLayoutVars>
          <dgm:chMax val="1"/>
          <dgm:dir/>
          <dgm:animLvl val="ctr"/>
          <dgm:resizeHandles val="exact"/>
        </dgm:presLayoutVars>
      </dgm:prSet>
      <dgm:spPr/>
    </dgm:pt>
    <dgm:pt modelId="{DB1B10CF-C893-4D32-9621-A7BB615329DE}" type="pres">
      <dgm:prSet presAssocID="{CB2485BD-B60B-485B-87E8-1DDD377FC250}" presName="centerShape" presStyleLbl="node0" presStyleIdx="0" presStyleCnt="1"/>
      <dgm:spPr/>
    </dgm:pt>
    <dgm:pt modelId="{66238A73-C466-4207-9A30-6463BDCBB997}" type="pres">
      <dgm:prSet presAssocID="{B6917E48-9CBD-47B8-B056-DBCD4D01E082}" presName="parTrans" presStyleLbl="bgSibTrans2D1" presStyleIdx="0" presStyleCnt="5"/>
      <dgm:spPr/>
    </dgm:pt>
    <dgm:pt modelId="{221C493D-DE8E-4974-B7D3-52F1AE21C857}" type="pres">
      <dgm:prSet presAssocID="{9E70CA93-C152-44AD-8D5A-AD11E5E75EB3}" presName="node" presStyleLbl="node1" presStyleIdx="0" presStyleCnt="5">
        <dgm:presLayoutVars>
          <dgm:bulletEnabled val="1"/>
        </dgm:presLayoutVars>
      </dgm:prSet>
      <dgm:spPr/>
    </dgm:pt>
    <dgm:pt modelId="{4E4FA27F-C6FB-43D8-8C26-CDBF0D6D306B}" type="pres">
      <dgm:prSet presAssocID="{76FB6283-8478-4F55-936A-6556966C5906}" presName="parTrans" presStyleLbl="bgSibTrans2D1" presStyleIdx="1" presStyleCnt="5"/>
      <dgm:spPr/>
    </dgm:pt>
    <dgm:pt modelId="{2EB67931-A452-446A-ACC4-76F262F47537}" type="pres">
      <dgm:prSet presAssocID="{09A8F1FF-66CD-432F-8C11-8B1F5EE76C43}" presName="node" presStyleLbl="node1" presStyleIdx="1" presStyleCnt="5">
        <dgm:presLayoutVars>
          <dgm:bulletEnabled val="1"/>
        </dgm:presLayoutVars>
      </dgm:prSet>
      <dgm:spPr/>
    </dgm:pt>
    <dgm:pt modelId="{6EB1D294-EF7A-449E-93DA-65D1AAC52772}" type="pres">
      <dgm:prSet presAssocID="{CF285B6C-E104-4D64-A78A-4CF5954F585E}" presName="parTrans" presStyleLbl="bgSibTrans2D1" presStyleIdx="2" presStyleCnt="5"/>
      <dgm:spPr/>
    </dgm:pt>
    <dgm:pt modelId="{4F4BAC8F-5FBF-4C6D-A82D-5DE8F6889568}" type="pres">
      <dgm:prSet presAssocID="{23D61A47-C3A5-46D7-9ECF-0F6D43720C82}" presName="node" presStyleLbl="node1" presStyleIdx="2" presStyleCnt="5">
        <dgm:presLayoutVars>
          <dgm:bulletEnabled val="1"/>
        </dgm:presLayoutVars>
      </dgm:prSet>
      <dgm:spPr/>
    </dgm:pt>
    <dgm:pt modelId="{B2EACAE6-1C19-4BF2-A245-904CD6F79E32}" type="pres">
      <dgm:prSet presAssocID="{7B7AA012-BAE7-41D3-9176-647D943005AA}" presName="parTrans" presStyleLbl="bgSibTrans2D1" presStyleIdx="3" presStyleCnt="5"/>
      <dgm:spPr/>
    </dgm:pt>
    <dgm:pt modelId="{EF165CBB-3A5E-41CF-B41A-1363D563EB1F}" type="pres">
      <dgm:prSet presAssocID="{F71704F4-6499-4765-8BF4-F5FA80CB28FF}" presName="node" presStyleLbl="node1" presStyleIdx="3" presStyleCnt="5" custRadScaleRad="100843" custRadScaleInc="665">
        <dgm:presLayoutVars>
          <dgm:bulletEnabled val="1"/>
        </dgm:presLayoutVars>
      </dgm:prSet>
      <dgm:spPr/>
    </dgm:pt>
    <dgm:pt modelId="{E7CC6317-1B87-41CC-8304-EF11B550925C}" type="pres">
      <dgm:prSet presAssocID="{77949427-4D14-4C50-BA89-E9F4826FD6D8}" presName="parTrans" presStyleLbl="bgSibTrans2D1" presStyleIdx="4" presStyleCnt="5"/>
      <dgm:spPr/>
    </dgm:pt>
    <dgm:pt modelId="{1392780F-7189-414D-8148-7AFB4FB1FBB9}" type="pres">
      <dgm:prSet presAssocID="{4225E34E-F671-42E4-819F-3C6A7FFB768D}" presName="node" presStyleLbl="node1" presStyleIdx="4" presStyleCnt="5">
        <dgm:presLayoutVars>
          <dgm:bulletEnabled val="1"/>
        </dgm:presLayoutVars>
      </dgm:prSet>
      <dgm:spPr/>
    </dgm:pt>
  </dgm:ptLst>
  <dgm:cxnLst>
    <dgm:cxn modelId="{E129AE0B-4755-470C-BD20-494D6BA56994}" type="presOf" srcId="{09A8F1FF-66CD-432F-8C11-8B1F5EE76C43}" destId="{2EB67931-A452-446A-ACC4-76F262F47537}" srcOrd="0" destOrd="0" presId="urn:microsoft.com/office/officeart/2005/8/layout/radial4"/>
    <dgm:cxn modelId="{65AD0618-4CEB-4675-BB9C-C4BCE089A916}" type="presOf" srcId="{CB2485BD-B60B-485B-87E8-1DDD377FC250}" destId="{DB1B10CF-C893-4D32-9621-A7BB615329DE}" srcOrd="0" destOrd="0" presId="urn:microsoft.com/office/officeart/2005/8/layout/radial4"/>
    <dgm:cxn modelId="{82CFC727-57EB-4D5A-8894-72F2072A4D53}" type="presOf" srcId="{4225E34E-F671-42E4-819F-3C6A7FFB768D}" destId="{1392780F-7189-414D-8148-7AFB4FB1FBB9}" srcOrd="0" destOrd="0" presId="urn:microsoft.com/office/officeart/2005/8/layout/radial4"/>
    <dgm:cxn modelId="{AA805A2B-5607-425F-B2C5-D2DBE82E360C}" type="presOf" srcId="{76FB6283-8478-4F55-936A-6556966C5906}" destId="{4E4FA27F-C6FB-43D8-8C26-CDBF0D6D306B}" srcOrd="0" destOrd="0" presId="urn:microsoft.com/office/officeart/2005/8/layout/radial4"/>
    <dgm:cxn modelId="{D3992836-E96D-438A-BFB8-1448B0318B28}" type="presOf" srcId="{77949427-4D14-4C50-BA89-E9F4826FD6D8}" destId="{E7CC6317-1B87-41CC-8304-EF11B550925C}" srcOrd="0" destOrd="0" presId="urn:microsoft.com/office/officeart/2005/8/layout/radial4"/>
    <dgm:cxn modelId="{BBB81139-C756-4D38-8810-150BFAB4B91F}" srcId="{CB2485BD-B60B-485B-87E8-1DDD377FC250}" destId="{4225E34E-F671-42E4-819F-3C6A7FFB768D}" srcOrd="4" destOrd="0" parTransId="{77949427-4D14-4C50-BA89-E9F4826FD6D8}" sibTransId="{13AF65EF-7454-4374-97B0-323265FCCEE2}"/>
    <dgm:cxn modelId="{CE4F0A67-F6D6-41DE-A7BE-CABF419214FB}" srcId="{CB2485BD-B60B-485B-87E8-1DDD377FC250}" destId="{F71704F4-6499-4765-8BF4-F5FA80CB28FF}" srcOrd="3" destOrd="0" parTransId="{7B7AA012-BAE7-41D3-9176-647D943005AA}" sibTransId="{11256537-14E4-48AF-9641-75FE47479933}"/>
    <dgm:cxn modelId="{2D11EB70-FB3A-42B2-B479-1B8E2A63E407}" type="presOf" srcId="{F71704F4-6499-4765-8BF4-F5FA80CB28FF}" destId="{EF165CBB-3A5E-41CF-B41A-1363D563EB1F}" srcOrd="0" destOrd="0" presId="urn:microsoft.com/office/officeart/2005/8/layout/radial4"/>
    <dgm:cxn modelId="{0B590852-2444-411B-BA58-2B6C1C198B0A}" type="presOf" srcId="{CF285B6C-E104-4D64-A78A-4CF5954F585E}" destId="{6EB1D294-EF7A-449E-93DA-65D1AAC52772}" srcOrd="0" destOrd="0" presId="urn:microsoft.com/office/officeart/2005/8/layout/radial4"/>
    <dgm:cxn modelId="{BED41C82-F4C7-4D46-8EF2-2EE53BFB84D2}" srcId="{CB2485BD-B60B-485B-87E8-1DDD377FC250}" destId="{09A8F1FF-66CD-432F-8C11-8B1F5EE76C43}" srcOrd="1" destOrd="0" parTransId="{76FB6283-8478-4F55-936A-6556966C5906}" sibTransId="{91E89A4B-9C27-4C7D-A3E0-C4FD36D3871A}"/>
    <dgm:cxn modelId="{123499A1-8626-441E-A93A-481B1507A00F}" type="presOf" srcId="{7B7AA012-BAE7-41D3-9176-647D943005AA}" destId="{B2EACAE6-1C19-4BF2-A245-904CD6F79E32}" srcOrd="0" destOrd="0" presId="urn:microsoft.com/office/officeart/2005/8/layout/radial4"/>
    <dgm:cxn modelId="{6536A3AB-10FE-44B8-AC71-4F2A16064F26}" type="presOf" srcId="{7DE9247D-5A35-44AF-95BD-E86B2AB4FBE4}" destId="{CFB079BA-8264-4C31-BBC8-EE26DA74A8FF}" srcOrd="0" destOrd="0" presId="urn:microsoft.com/office/officeart/2005/8/layout/radial4"/>
    <dgm:cxn modelId="{34922ABD-0018-4483-9C6C-34AE9420ECEF}" type="presOf" srcId="{23D61A47-C3A5-46D7-9ECF-0F6D43720C82}" destId="{4F4BAC8F-5FBF-4C6D-A82D-5DE8F6889568}" srcOrd="0" destOrd="0" presId="urn:microsoft.com/office/officeart/2005/8/layout/radial4"/>
    <dgm:cxn modelId="{90BA64CD-603B-49FB-8C87-31DC37E890D1}" type="presOf" srcId="{9E70CA93-C152-44AD-8D5A-AD11E5E75EB3}" destId="{221C493D-DE8E-4974-B7D3-52F1AE21C857}" srcOrd="0" destOrd="0" presId="urn:microsoft.com/office/officeart/2005/8/layout/radial4"/>
    <dgm:cxn modelId="{A3B8F8CE-0C0E-47A1-A41E-7988BCEEB36D}" srcId="{7DE9247D-5A35-44AF-95BD-E86B2AB4FBE4}" destId="{CB2485BD-B60B-485B-87E8-1DDD377FC250}" srcOrd="0" destOrd="0" parTransId="{76BD240B-BF3B-4E5E-BE34-50B431B2353D}" sibTransId="{DADF3461-ADC9-41D0-B9C9-01676CB7CEDE}"/>
    <dgm:cxn modelId="{BCE241D0-11FE-466B-94B8-37D4C81C0CDD}" type="presOf" srcId="{B6917E48-9CBD-47B8-B056-DBCD4D01E082}" destId="{66238A73-C466-4207-9A30-6463BDCBB997}" srcOrd="0" destOrd="0" presId="urn:microsoft.com/office/officeart/2005/8/layout/radial4"/>
    <dgm:cxn modelId="{CC9DDEDD-1705-436E-B862-98F2DB7C33CD}" srcId="{CB2485BD-B60B-485B-87E8-1DDD377FC250}" destId="{23D61A47-C3A5-46D7-9ECF-0F6D43720C82}" srcOrd="2" destOrd="0" parTransId="{CF285B6C-E104-4D64-A78A-4CF5954F585E}" sibTransId="{DEB79C1C-4C6A-41CC-AA92-FCB3CF42EDB3}"/>
    <dgm:cxn modelId="{5AA81FF6-E3AF-49D3-9F54-1E04288F53E4}" srcId="{CB2485BD-B60B-485B-87E8-1DDD377FC250}" destId="{9E70CA93-C152-44AD-8D5A-AD11E5E75EB3}" srcOrd="0" destOrd="0" parTransId="{B6917E48-9CBD-47B8-B056-DBCD4D01E082}" sibTransId="{4504AEAF-C6C5-44AF-9F70-EF27DE9BBBF4}"/>
    <dgm:cxn modelId="{26431350-89F0-42BC-9193-B071290539CD}" type="presParOf" srcId="{CFB079BA-8264-4C31-BBC8-EE26DA74A8FF}" destId="{DB1B10CF-C893-4D32-9621-A7BB615329DE}" srcOrd="0" destOrd="0" presId="urn:microsoft.com/office/officeart/2005/8/layout/radial4"/>
    <dgm:cxn modelId="{A2F0404D-7178-4454-BBBF-610DF1F03E9A}" type="presParOf" srcId="{CFB079BA-8264-4C31-BBC8-EE26DA74A8FF}" destId="{66238A73-C466-4207-9A30-6463BDCBB997}" srcOrd="1" destOrd="0" presId="urn:microsoft.com/office/officeart/2005/8/layout/radial4"/>
    <dgm:cxn modelId="{C28B0E4B-04F2-487F-93C1-9B93A71D22C2}" type="presParOf" srcId="{CFB079BA-8264-4C31-BBC8-EE26DA74A8FF}" destId="{221C493D-DE8E-4974-B7D3-52F1AE21C857}" srcOrd="2" destOrd="0" presId="urn:microsoft.com/office/officeart/2005/8/layout/radial4"/>
    <dgm:cxn modelId="{F058E511-E87B-4015-A152-FA9A31D67DBB}" type="presParOf" srcId="{CFB079BA-8264-4C31-BBC8-EE26DA74A8FF}" destId="{4E4FA27F-C6FB-43D8-8C26-CDBF0D6D306B}" srcOrd="3" destOrd="0" presId="urn:microsoft.com/office/officeart/2005/8/layout/radial4"/>
    <dgm:cxn modelId="{EFA5C14F-7ACE-4B17-8658-CB5E7910EBEB}" type="presParOf" srcId="{CFB079BA-8264-4C31-BBC8-EE26DA74A8FF}" destId="{2EB67931-A452-446A-ACC4-76F262F47537}" srcOrd="4" destOrd="0" presId="urn:microsoft.com/office/officeart/2005/8/layout/radial4"/>
    <dgm:cxn modelId="{49FC33C3-6909-4D06-A427-72D3A797403C}" type="presParOf" srcId="{CFB079BA-8264-4C31-BBC8-EE26DA74A8FF}" destId="{6EB1D294-EF7A-449E-93DA-65D1AAC52772}" srcOrd="5" destOrd="0" presId="urn:microsoft.com/office/officeart/2005/8/layout/radial4"/>
    <dgm:cxn modelId="{EEB4874F-08B1-4F55-BC83-972DE6DE5903}" type="presParOf" srcId="{CFB079BA-8264-4C31-BBC8-EE26DA74A8FF}" destId="{4F4BAC8F-5FBF-4C6D-A82D-5DE8F6889568}" srcOrd="6" destOrd="0" presId="urn:microsoft.com/office/officeart/2005/8/layout/radial4"/>
    <dgm:cxn modelId="{D1CA4367-8503-4E47-A5FF-D8BB38FDB179}" type="presParOf" srcId="{CFB079BA-8264-4C31-BBC8-EE26DA74A8FF}" destId="{B2EACAE6-1C19-4BF2-A245-904CD6F79E32}" srcOrd="7" destOrd="0" presId="urn:microsoft.com/office/officeart/2005/8/layout/radial4"/>
    <dgm:cxn modelId="{62A6ADDF-E407-475E-B999-75B698EA1A27}" type="presParOf" srcId="{CFB079BA-8264-4C31-BBC8-EE26DA74A8FF}" destId="{EF165CBB-3A5E-41CF-B41A-1363D563EB1F}" srcOrd="8" destOrd="0" presId="urn:microsoft.com/office/officeart/2005/8/layout/radial4"/>
    <dgm:cxn modelId="{F029B4FA-285A-44DE-BC22-6BA55B1C3FCB}" type="presParOf" srcId="{CFB079BA-8264-4C31-BBC8-EE26DA74A8FF}" destId="{E7CC6317-1B87-41CC-8304-EF11B550925C}" srcOrd="9" destOrd="0" presId="urn:microsoft.com/office/officeart/2005/8/layout/radial4"/>
    <dgm:cxn modelId="{147270C9-8AA5-46B9-9AC3-590688427BC5}" type="presParOf" srcId="{CFB079BA-8264-4C31-BBC8-EE26DA74A8FF}" destId="{1392780F-7189-414D-8148-7AFB4FB1FBB9}"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B10CF-C893-4D32-9621-A7BB615329DE}">
      <dsp:nvSpPr>
        <dsp:cNvPr id="0" name=""/>
        <dsp:cNvSpPr/>
      </dsp:nvSpPr>
      <dsp:spPr>
        <a:xfrm>
          <a:off x="3018155" y="3072899"/>
          <a:ext cx="2091690" cy="2091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a:t>Plaidoyer</a:t>
          </a:r>
        </a:p>
      </dsp:txBody>
      <dsp:txXfrm>
        <a:off x="3324476" y="3379220"/>
        <a:ext cx="1479048" cy="1479048"/>
      </dsp:txXfrm>
    </dsp:sp>
    <dsp:sp modelId="{66238A73-C466-4207-9A30-6463BDCBB997}">
      <dsp:nvSpPr>
        <dsp:cNvPr id="0" name=""/>
        <dsp:cNvSpPr/>
      </dsp:nvSpPr>
      <dsp:spPr>
        <a:xfrm rot="10800000">
          <a:off x="994175" y="3820678"/>
          <a:ext cx="1912661" cy="59613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1C493D-DE8E-4974-B7D3-52F1AE21C857}">
      <dsp:nvSpPr>
        <dsp:cNvPr id="0" name=""/>
        <dsp:cNvSpPr/>
      </dsp:nvSpPr>
      <dsp:spPr>
        <a:xfrm>
          <a:off x="622" y="3323902"/>
          <a:ext cx="1987105" cy="1589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kern="1200"/>
            <a:t>Transversal à l’ensemble des parcours</a:t>
          </a:r>
        </a:p>
      </dsp:txBody>
      <dsp:txXfrm>
        <a:off x="47182" y="3370462"/>
        <a:ext cx="1893985" cy="1496564"/>
      </dsp:txXfrm>
    </dsp:sp>
    <dsp:sp modelId="{4E4FA27F-C6FB-43D8-8C26-CDBF0D6D306B}">
      <dsp:nvSpPr>
        <dsp:cNvPr id="0" name=""/>
        <dsp:cNvSpPr/>
      </dsp:nvSpPr>
      <dsp:spPr>
        <a:xfrm rot="13500000">
          <a:off x="1613203" y="2326212"/>
          <a:ext cx="1912661" cy="59613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67931-A452-446A-ACC4-76F262F47537}">
      <dsp:nvSpPr>
        <dsp:cNvPr id="0" name=""/>
        <dsp:cNvSpPr/>
      </dsp:nvSpPr>
      <dsp:spPr>
        <a:xfrm>
          <a:off x="899753" y="1153208"/>
          <a:ext cx="1987105" cy="1589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kern="1200"/>
            <a:t>Baisse des financements</a:t>
          </a:r>
        </a:p>
      </dsp:txBody>
      <dsp:txXfrm>
        <a:off x="946313" y="1199768"/>
        <a:ext cx="1893985" cy="1496564"/>
      </dsp:txXfrm>
    </dsp:sp>
    <dsp:sp modelId="{6EB1D294-EF7A-449E-93DA-65D1AAC52772}">
      <dsp:nvSpPr>
        <dsp:cNvPr id="0" name=""/>
        <dsp:cNvSpPr/>
      </dsp:nvSpPr>
      <dsp:spPr>
        <a:xfrm rot="16200000">
          <a:off x="3107669" y="1707184"/>
          <a:ext cx="1912661" cy="59613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BAC8F-5FBF-4C6D-A82D-5DE8F6889568}">
      <dsp:nvSpPr>
        <dsp:cNvPr id="0" name=""/>
        <dsp:cNvSpPr/>
      </dsp:nvSpPr>
      <dsp:spPr>
        <a:xfrm>
          <a:off x="3070447" y="254077"/>
          <a:ext cx="1987105" cy="15896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kern="1200"/>
            <a:t>Besoin de coordination et de reconnaissance des publics</a:t>
          </a:r>
        </a:p>
      </dsp:txBody>
      <dsp:txXfrm>
        <a:off x="3117007" y="300637"/>
        <a:ext cx="1893985" cy="1496564"/>
      </dsp:txXfrm>
    </dsp:sp>
    <dsp:sp modelId="{B2EACAE6-1C19-4BF2-A245-904CD6F79E32}">
      <dsp:nvSpPr>
        <dsp:cNvPr id="0" name=""/>
        <dsp:cNvSpPr/>
      </dsp:nvSpPr>
      <dsp:spPr>
        <a:xfrm rot="18914364">
          <a:off x="4605832" y="2322857"/>
          <a:ext cx="1937116" cy="59613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165CBB-3A5E-41CF-B41A-1363D563EB1F}">
      <dsp:nvSpPr>
        <dsp:cNvPr id="0" name=""/>
        <dsp:cNvSpPr/>
      </dsp:nvSpPr>
      <dsp:spPr>
        <a:xfrm>
          <a:off x="5268567" y="1144074"/>
          <a:ext cx="1987105" cy="15896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kern="1200"/>
            <a:t>Accès aux droits &amp; soins &amp; prévention</a:t>
          </a:r>
        </a:p>
        <a:p>
          <a:pPr marL="0" lvl="0" indent="0" algn="ctr" defTabSz="800100">
            <a:lnSpc>
              <a:spcPct val="90000"/>
            </a:lnSpc>
            <a:spcBef>
              <a:spcPct val="0"/>
            </a:spcBef>
            <a:spcAft>
              <a:spcPct val="35000"/>
            </a:spcAft>
            <a:buNone/>
          </a:pPr>
          <a:endParaRPr lang="fr-FR" sz="1800" kern="1200"/>
        </a:p>
      </dsp:txBody>
      <dsp:txXfrm>
        <a:off x="5315127" y="1190634"/>
        <a:ext cx="1893985" cy="1496564"/>
      </dsp:txXfrm>
    </dsp:sp>
    <dsp:sp modelId="{E7CC6317-1B87-41CC-8304-EF11B550925C}">
      <dsp:nvSpPr>
        <dsp:cNvPr id="0" name=""/>
        <dsp:cNvSpPr/>
      </dsp:nvSpPr>
      <dsp:spPr>
        <a:xfrm>
          <a:off x="5221163" y="3820678"/>
          <a:ext cx="1912661" cy="59613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92780F-7189-414D-8148-7AFB4FB1FBB9}">
      <dsp:nvSpPr>
        <dsp:cNvPr id="0" name=""/>
        <dsp:cNvSpPr/>
      </dsp:nvSpPr>
      <dsp:spPr>
        <a:xfrm>
          <a:off x="6140272" y="3323902"/>
          <a:ext cx="1987105" cy="1589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kern="1200"/>
            <a:t>Elections présidentielles 2027</a:t>
          </a:r>
        </a:p>
      </dsp:txBody>
      <dsp:txXfrm>
        <a:off x="6186832" y="3370462"/>
        <a:ext cx="1893985" cy="149656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6AE60-0421-4235-BE90-06B70BD981B9}" type="datetimeFigureOut">
              <a:rPr lang="fr-FR" smtClean="0"/>
              <a:t>23/06/2026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52311-4238-432F-96CE-2F86D971CA00}" type="slidenum">
              <a:rPr lang="fr-FR" smtClean="0"/>
              <a:t>‹#›</a:t>
            </a:fld>
            <a:endParaRPr lang="fr-FR"/>
          </a:p>
        </p:txBody>
      </p:sp>
    </p:spTree>
    <p:extLst>
      <p:ext uri="{BB962C8B-B14F-4D97-AF65-F5344CB8AC3E}">
        <p14:creationId xmlns:p14="http://schemas.microsoft.com/office/powerpoint/2010/main" val="264372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D53E8-AB4A-08C1-B79C-FEC01AA6C9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F29ED9-8488-2409-3EA0-007F01D2A3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06ADBD-289C-FE9B-7B88-54888E39E10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72EBFBF-37DA-4E3E-B5A9-1DC004B03EA4}"/>
              </a:ext>
            </a:extLst>
          </p:cNvPr>
          <p:cNvSpPr>
            <a:spLocks noGrp="1"/>
          </p:cNvSpPr>
          <p:nvPr>
            <p:ph type="sldNum" sz="quarter" idx="5"/>
          </p:nvPr>
        </p:nvSpPr>
        <p:spPr/>
        <p:txBody>
          <a:bodyPr/>
          <a:lstStyle/>
          <a:p>
            <a:fld id="{6440249A-5A53-453A-B0E8-67EC6C34B4F5}" type="slidenum">
              <a:rPr lang="fr-FR" smtClean="0"/>
              <a:t>11</a:t>
            </a:fld>
            <a:endParaRPr lang="fr-FR"/>
          </a:p>
        </p:txBody>
      </p:sp>
    </p:spTree>
    <p:extLst>
      <p:ext uri="{BB962C8B-B14F-4D97-AF65-F5344CB8AC3E}">
        <p14:creationId xmlns:p14="http://schemas.microsoft.com/office/powerpoint/2010/main" val="338686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Réaffirmer que la fin de l’épidémie est possible en France à condition de mettre en place des engagements politiques forts.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DE326-47C9-446E-869B-14F7822FDD6E}"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657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VESPA 1 (2003), 2 (2011), 3 (2023)</a:t>
            </a:r>
          </a:p>
          <a:p>
            <a:r>
              <a:rPr lang="fr-FR"/>
              <a:t>AME: critère avec la photo très large, tout document avec photo accepté, mais peu de communication sur cette souplesse sur les réseaux sociaux. Aide va mener une évaluation d’impact sur cette mesure. </a:t>
            </a:r>
          </a:p>
          <a:p>
            <a:r>
              <a:rPr lang="fr-FR"/>
              <a:t>Veille sur d’autres sujets: réorganisation de SPF, loi sur la décentralisation qui prévoit une réforme des ARS, crise des financements des assos de santé en Europe (</a:t>
            </a:r>
            <a:r>
              <a:rPr lang="fr-FR" err="1"/>
              <a:t>Eropan</a:t>
            </a:r>
            <a:r>
              <a:rPr lang="fr-FR"/>
              <a:t> HIV </a:t>
            </a:r>
            <a:r>
              <a:rPr lang="fr-FR" err="1"/>
              <a:t>Response</a:t>
            </a:r>
            <a:r>
              <a:rPr lang="fr-FR"/>
              <a:t>) qui travaille actuellement sur cet enjeu et prévoit de lancer une déclaration appelant à la réhabilitation des programmes de financement destinés aux associations communautaires  engagées dans la lutte contre le VIH et les hépatites virales (les membres du collectif seront appelés à signer cette déclaration).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DE326-47C9-446E-869B-14F7822FDD6E}"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803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D53E8-AB4A-08C1-B79C-FEC01AA6C9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F29ED9-8488-2409-3EA0-007F01D2A3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06ADBD-289C-FE9B-7B88-54888E39E10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72EBFBF-37DA-4E3E-B5A9-1DC004B03EA4}"/>
              </a:ext>
            </a:extLst>
          </p:cNvPr>
          <p:cNvSpPr>
            <a:spLocks noGrp="1"/>
          </p:cNvSpPr>
          <p:nvPr>
            <p:ph type="sldNum" sz="quarter" idx="5"/>
          </p:nvPr>
        </p:nvSpPr>
        <p:spPr/>
        <p:txBody>
          <a:bodyPr/>
          <a:lstStyle/>
          <a:p>
            <a:fld id="{6440249A-5A53-453A-B0E8-67EC6C34B4F5}" type="slidenum">
              <a:rPr lang="fr-FR" smtClean="0"/>
              <a:t>15</a:t>
            </a:fld>
            <a:endParaRPr lang="fr-FR"/>
          </a:p>
        </p:txBody>
      </p:sp>
    </p:spTree>
    <p:extLst>
      <p:ext uri="{BB962C8B-B14F-4D97-AF65-F5344CB8AC3E}">
        <p14:creationId xmlns:p14="http://schemas.microsoft.com/office/powerpoint/2010/main" val="338686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5543-D476-4644-8D20-3F82EC209C41}"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32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a:t>Cartographie/identification (professionnels, pratiques ESMS, formations paires à paires, support d’information, de médiation et de traduction)</a:t>
            </a:r>
          </a:p>
          <a:p>
            <a:pPr marL="171450" indent="-171450">
              <a:buFontTx/>
              <a:buChar char="-"/>
            </a:pPr>
            <a:r>
              <a:rPr lang="fr-FR"/>
              <a:t>Promotion de la contraception (méthodes, contraception d’urgence, contraception testiculaire, prescription simplifiée en circuit court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5543-D476-4644-8D20-3F82EC209C41}"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600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L’idée de la mise en place de la commission est venue à la suite la plénière du 19 mars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5543-D476-4644-8D20-3F82EC209C41}"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389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D3FE-3618-B4B3-AEFE-952874A85B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6C4105-1807-8D60-C6BC-0BFF3612FC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12116D-F931-E077-F26A-3DB95E4F7EF4}"/>
              </a:ext>
            </a:extLst>
          </p:cNvPr>
          <p:cNvSpPr>
            <a:spLocks noGrp="1"/>
          </p:cNvSpPr>
          <p:nvPr>
            <p:ph type="body" idx="1"/>
          </p:nvPr>
        </p:nvSpPr>
        <p:spPr/>
        <p:txBody>
          <a:bodyPr/>
          <a:lstStyle/>
          <a:p>
            <a:pPr marL="171450" indent="-171450">
              <a:buFontTx/>
              <a:buChar char="-"/>
            </a:pPr>
            <a:r>
              <a:rPr lang="fr-FR"/>
              <a:t>Cartographie/identification (professionnels, pratiques ESMS, formations paires à paires, support d’information, de médiation et de traduction)</a:t>
            </a:r>
          </a:p>
          <a:p>
            <a:pPr marL="171450" indent="-171450">
              <a:buFontTx/>
              <a:buChar char="-"/>
            </a:pPr>
            <a:r>
              <a:rPr lang="fr-FR"/>
              <a:t>Promotion de la contraception (méthodes, contraception d’urgence, contraception testiculaire, prescription simplifiée en circuit court</a:t>
            </a:r>
          </a:p>
        </p:txBody>
      </p:sp>
      <p:sp>
        <p:nvSpPr>
          <p:cNvPr id="4" name="Espace réservé du numéro de diapositive 3">
            <a:extLst>
              <a:ext uri="{FF2B5EF4-FFF2-40B4-BE49-F238E27FC236}">
                <a16:creationId xmlns:a16="http://schemas.microsoft.com/office/drawing/2014/main" id="{B6DCAFAE-A011-42F1-7F55-EACC04ECDA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15543-D476-4644-8D20-3F82EC209C41}"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955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cap="none" noProof="0">
                <a:ea typeface="Open Sans"/>
                <a:cs typeface="Open Sans"/>
              </a:rPr>
              <a:t>Révéler l'intolérable pour mieux le dénoncer en </a:t>
            </a:r>
            <a:r>
              <a:rPr lang="fr-FR" sz="1200" cap="none" noProof="0">
                <a:ea typeface="Open Sans"/>
                <a:cs typeface="Open Sans"/>
              </a:rPr>
              <a:t>interpellant les pouvoirs nationaux et internationaux </a:t>
            </a:r>
            <a:r>
              <a:rPr lang="fr-FR" sz="1200" b="0" cap="none" noProof="0">
                <a:ea typeface="Open Sans"/>
                <a:cs typeface="Open Sans"/>
              </a:rPr>
              <a:t>pour faciliter l'accès aux soins et promouvoir le respect des droits humains. Le plaidoyer s’appuie toujours sur des données probantes (études terrains, témoignages…) pour gagner en crédibilité </a:t>
            </a:r>
            <a:endParaRPr lang="fr-FR" sz="1200" b="0" cap="none" noProof="0">
              <a:solidFill>
                <a:srgbClr val="000000"/>
              </a:solidFill>
              <a:ea typeface="Open Sans"/>
              <a:cs typeface="Open Sans"/>
            </a:endParaRPr>
          </a:p>
          <a:p>
            <a:r>
              <a:rPr lang="fr-FR"/>
              <a:t>Tout dépend de ce qu’on veut voir changer et des raisons pour lesquelles ce changement leur parait </a:t>
            </a:r>
            <a:r>
              <a:rPr lang="fr-FR" err="1"/>
              <a:t>necessaire</a:t>
            </a:r>
            <a:r>
              <a:rPr lang="fr-FR"/>
              <a: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DE326-47C9-446E-869B-14F7822FDD6E}"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148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EEACC-7F6C-C563-8402-C368C3D056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B14C3A-8891-CE60-AD36-414CAC740C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065E5E-0197-6812-C885-B5D9F8130A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cap="none" noProof="0">
                <a:ea typeface="Open Sans"/>
                <a:cs typeface="Open Sans"/>
              </a:rPr>
              <a:t>Révéler l'intolérable pour mieux le dénoncer en </a:t>
            </a:r>
            <a:r>
              <a:rPr lang="fr-FR" sz="1200" cap="none" noProof="0">
                <a:ea typeface="Open Sans"/>
                <a:cs typeface="Open Sans"/>
              </a:rPr>
              <a:t>interpellant les pouvoirs nationaux et internationaux </a:t>
            </a:r>
            <a:r>
              <a:rPr lang="fr-FR" sz="1200" b="0" cap="none" noProof="0">
                <a:ea typeface="Open Sans"/>
                <a:cs typeface="Open Sans"/>
              </a:rPr>
              <a:t>pour faciliter l'accès aux soins et promouvoir le respect des droits humains. Le plaidoyer s’appuie toujours sur des données probantes (études terrains, témoignages…) pour gagner en crédibilité </a:t>
            </a:r>
            <a:endParaRPr lang="fr-FR" sz="1200" b="0" cap="none" noProof="0">
              <a:solidFill>
                <a:srgbClr val="000000"/>
              </a:solidFill>
              <a:ea typeface="Open Sans"/>
              <a:cs typeface="Open Sans"/>
            </a:endParaRPr>
          </a:p>
          <a:p>
            <a:r>
              <a:rPr lang="fr-FR"/>
              <a:t>Tout dépend de ce qu’on veut voir changer et des raisons pour lesquelles ce changement leur parait </a:t>
            </a:r>
            <a:r>
              <a:rPr lang="fr-FR" err="1"/>
              <a:t>necessaire</a:t>
            </a:r>
            <a:r>
              <a:rPr lang="fr-FR"/>
              <a:t>.  </a:t>
            </a:r>
          </a:p>
        </p:txBody>
      </p:sp>
      <p:sp>
        <p:nvSpPr>
          <p:cNvPr id="4" name="Espace réservé du numéro de diapositive 3">
            <a:extLst>
              <a:ext uri="{FF2B5EF4-FFF2-40B4-BE49-F238E27FC236}">
                <a16:creationId xmlns:a16="http://schemas.microsoft.com/office/drawing/2014/main" id="{294E0AA5-8A16-A611-9E66-AC7F0DB26D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DE326-47C9-446E-869B-14F7822FDD6E}"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271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a:t>Besoin de coordination entre acteurs: mobilisation, collaboration</a:t>
            </a:r>
          </a:p>
          <a:p>
            <a:pPr marL="171450" indent="-171450">
              <a:buFontTx/>
              <a:buChar char="-"/>
            </a:pPr>
            <a:r>
              <a:rPr lang="fr-FR"/>
              <a:t>Elections présidentielles: Profiter des nouveaux mandats pour aller rencontrer les élus locaux. Présenter nos actions, missions, lutte contre la </a:t>
            </a:r>
            <a:r>
              <a:rPr lang="fr-FR" err="1"/>
              <a:t>LGBTphobie</a:t>
            </a:r>
            <a:r>
              <a:rPr lang="fr-FR"/>
              <a:t>, Toxicophobie…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DE326-47C9-446E-869B-14F7822FDD6E}"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999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5F469C7-C43A-2CBF-78F7-920E7272EB0B}"/>
              </a:ext>
            </a:extLst>
          </p:cNvPr>
          <p:cNvSpPr>
            <a:spLocks noGrp="1"/>
          </p:cNvSpPr>
          <p:nvPr>
            <p:ph type="subTitle" idx="1"/>
          </p:nvPr>
        </p:nvSpPr>
        <p:spPr>
          <a:xfrm>
            <a:off x="838199" y="1261963"/>
            <a:ext cx="10616381" cy="645498"/>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9" name="Titre 8">
            <a:extLst>
              <a:ext uri="{FF2B5EF4-FFF2-40B4-BE49-F238E27FC236}">
                <a16:creationId xmlns:a16="http://schemas.microsoft.com/office/drawing/2014/main" id="{9D74D65D-6B3B-36E4-1D19-855120A4727B}"/>
              </a:ext>
            </a:extLst>
          </p:cNvPr>
          <p:cNvSpPr>
            <a:spLocks noGrp="1"/>
          </p:cNvSpPr>
          <p:nvPr>
            <p:ph type="title" hasCustomPrompt="1"/>
          </p:nvPr>
        </p:nvSpPr>
        <p:spPr>
          <a:xfrm>
            <a:off x="838199" y="512610"/>
            <a:ext cx="8925232" cy="645498"/>
          </a:xfrm>
        </p:spPr>
        <p:txBody>
          <a:bodyPr>
            <a:normAutofit/>
          </a:bodyPr>
          <a:lstStyle>
            <a:lvl1pPr>
              <a:defRPr sz="3200">
                <a:solidFill>
                  <a:schemeClr val="accent5"/>
                </a:solidFill>
              </a:defRPr>
            </a:lvl1pPr>
          </a:lstStyle>
          <a:p>
            <a:r>
              <a:rPr lang="fr-FR"/>
              <a:t>MODIFIEZ LE STYLE DU TITRE</a:t>
            </a:r>
          </a:p>
        </p:txBody>
      </p:sp>
    </p:spTree>
    <p:extLst>
      <p:ext uri="{BB962C8B-B14F-4D97-AF65-F5344CB8AC3E}">
        <p14:creationId xmlns:p14="http://schemas.microsoft.com/office/powerpoint/2010/main" val="214876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F763B-EC02-CB49-CD43-E26DFF2F383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F0D20A-BBD9-8A58-FCE1-11DF09A8F5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861CE6D6-713E-7B8A-D294-2ACEFF3834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714DDBAA-2DE7-4AEA-4AAD-BD4F5B8925E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9563208-5B9B-65A1-B495-DFFC5398C43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65CAEA-4E77-FB2E-D1E5-04A91141653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400655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52491-0090-6EDE-632C-4EE05E44E7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348711-E15D-1E87-BE52-355793342852}"/>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EE2F03-E0A8-E394-394C-D9B789A5D84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8A1720B-EE44-559B-8481-A8F87EF5FD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D8C539-0777-9868-C9D6-2F7DB9A3B743}"/>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89849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tx2"/>
        </a:solidFill>
        <a:effectLst/>
      </p:bgPr>
    </p:bg>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CDEC88-2637-54DC-55B2-8F9C0055CC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135574-955A-11D3-A702-D2E4613D0013}"/>
              </a:ext>
            </a:extLst>
          </p:cNvPr>
          <p:cNvSpPr>
            <a:spLocks noGrp="1"/>
          </p:cNvSpPr>
          <p:nvPr>
            <p:ph type="body" orient="vert" idx="1"/>
          </p:nvPr>
        </p:nvSpPr>
        <p:spPr>
          <a:xfrm>
            <a:off x="838200" y="365125"/>
            <a:ext cx="77343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2C1620-9C50-5CD8-5AB6-629E251D21D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BE2737A-8E3D-BE67-0653-854C4E71D8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58ABE6-F292-117A-1C8D-4CEE1463A978}"/>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129580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5F469C7-C43A-2CBF-78F7-920E7272EB0B}"/>
              </a:ext>
            </a:extLst>
          </p:cNvPr>
          <p:cNvSpPr>
            <a:spLocks noGrp="1"/>
          </p:cNvSpPr>
          <p:nvPr>
            <p:ph type="subTitle" idx="1"/>
          </p:nvPr>
        </p:nvSpPr>
        <p:spPr>
          <a:xfrm>
            <a:off x="838199" y="1261963"/>
            <a:ext cx="10616381" cy="645498"/>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9" name="Titre 8">
            <a:extLst>
              <a:ext uri="{FF2B5EF4-FFF2-40B4-BE49-F238E27FC236}">
                <a16:creationId xmlns:a16="http://schemas.microsoft.com/office/drawing/2014/main" id="{9D74D65D-6B3B-36E4-1D19-855120A4727B}"/>
              </a:ext>
            </a:extLst>
          </p:cNvPr>
          <p:cNvSpPr>
            <a:spLocks noGrp="1"/>
          </p:cNvSpPr>
          <p:nvPr>
            <p:ph type="title" hasCustomPrompt="1"/>
          </p:nvPr>
        </p:nvSpPr>
        <p:spPr>
          <a:xfrm>
            <a:off x="838199" y="512610"/>
            <a:ext cx="8925232" cy="645498"/>
          </a:xfrm>
        </p:spPr>
        <p:txBody>
          <a:bodyPr>
            <a:normAutofit/>
          </a:bodyPr>
          <a:lstStyle>
            <a:lvl1pPr>
              <a:defRPr sz="3200">
                <a:solidFill>
                  <a:schemeClr val="accent5"/>
                </a:solidFill>
              </a:defRPr>
            </a:lvl1pPr>
          </a:lstStyle>
          <a:p>
            <a:r>
              <a:rPr lang="fr-FR"/>
              <a:t>MODIFIEZ LE STYLE DU TITRE</a:t>
            </a:r>
          </a:p>
        </p:txBody>
      </p:sp>
    </p:spTree>
    <p:extLst>
      <p:ext uri="{BB962C8B-B14F-4D97-AF65-F5344CB8AC3E}">
        <p14:creationId xmlns:p14="http://schemas.microsoft.com/office/powerpoint/2010/main" val="284640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5F469C7-C43A-2CBF-78F7-920E7272EB0B}"/>
              </a:ext>
            </a:extLst>
          </p:cNvPr>
          <p:cNvSpPr>
            <a:spLocks noGrp="1"/>
          </p:cNvSpPr>
          <p:nvPr>
            <p:ph type="subTitle" idx="1"/>
          </p:nvPr>
        </p:nvSpPr>
        <p:spPr>
          <a:xfrm>
            <a:off x="838199" y="1261963"/>
            <a:ext cx="10616381" cy="645498"/>
          </a:xfrm>
          <a:prstGeom prst="rect">
            <a:avLst/>
          </a:prstGeo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9" name="Titre 8">
            <a:extLst>
              <a:ext uri="{FF2B5EF4-FFF2-40B4-BE49-F238E27FC236}">
                <a16:creationId xmlns:a16="http://schemas.microsoft.com/office/drawing/2014/main" id="{9D74D65D-6B3B-36E4-1D19-855120A4727B}"/>
              </a:ext>
            </a:extLst>
          </p:cNvPr>
          <p:cNvSpPr>
            <a:spLocks noGrp="1"/>
          </p:cNvSpPr>
          <p:nvPr>
            <p:ph type="title" hasCustomPrompt="1"/>
          </p:nvPr>
        </p:nvSpPr>
        <p:spPr>
          <a:xfrm>
            <a:off x="838199" y="512610"/>
            <a:ext cx="8925232" cy="645498"/>
          </a:xfrm>
        </p:spPr>
        <p:txBody>
          <a:bodyPr>
            <a:normAutofit/>
          </a:bodyPr>
          <a:lstStyle>
            <a:lvl1pPr>
              <a:defRPr sz="3200">
                <a:solidFill>
                  <a:schemeClr val="accent5"/>
                </a:solidFill>
                <a:latin typeface="+mj-lt"/>
              </a:defRPr>
            </a:lvl1pPr>
          </a:lstStyle>
          <a:p>
            <a:r>
              <a:rPr lang="fr-FR"/>
              <a:t>MODIFIEZ LE STYLE DU TITRE</a:t>
            </a:r>
          </a:p>
        </p:txBody>
      </p:sp>
    </p:spTree>
    <p:extLst>
      <p:ext uri="{BB962C8B-B14F-4D97-AF65-F5344CB8AC3E}">
        <p14:creationId xmlns:p14="http://schemas.microsoft.com/office/powerpoint/2010/main" val="50694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B36BD-16A8-8896-37DB-D5F3F2D9C2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0E42D8-28EE-355C-F186-D0FDB208D97E}"/>
              </a:ext>
            </a:extLst>
          </p:cNvPr>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A3F94E-01CF-126E-A101-A1D4F121B3DB}"/>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5" name="Espace réservé du pied de page 4">
            <a:extLst>
              <a:ext uri="{FF2B5EF4-FFF2-40B4-BE49-F238E27FC236}">
                <a16:creationId xmlns:a16="http://schemas.microsoft.com/office/drawing/2014/main" id="{87B66A8C-5433-54F4-5DB0-08956FA0DC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12879F-F674-CBEF-64EF-C16CF7BA369A}"/>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904417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54FF8-2142-121A-CB20-48C685106FB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29DA57-BFA1-9815-3B92-0CD4A4F5A9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E4007EF2-EC75-E984-760B-FDA2661F1905}"/>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5" name="Espace réservé du pied de page 4">
            <a:extLst>
              <a:ext uri="{FF2B5EF4-FFF2-40B4-BE49-F238E27FC236}">
                <a16:creationId xmlns:a16="http://schemas.microsoft.com/office/drawing/2014/main" id="{517046AD-393A-2274-6196-BAE915FBB6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365C56-140A-F956-31D1-EA0FA4A0DA1A}"/>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1043846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BAF3E-C323-D867-3522-143CF77BA5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D011CF-4965-ACF9-DB51-2A23E0EDA089}"/>
              </a:ext>
            </a:extLst>
          </p:cNvPr>
          <p:cNvSpPr>
            <a:spLocks noGrp="1"/>
          </p:cNvSpPr>
          <p:nvPr>
            <p:ph sz="half" idx="1"/>
          </p:nvPr>
        </p:nvSpPr>
        <p:spPr>
          <a:xfrm>
            <a:off x="838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149F43-374F-465C-0C1A-1135B9741BE5}"/>
              </a:ext>
            </a:extLst>
          </p:cNvPr>
          <p:cNvSpPr>
            <a:spLocks noGrp="1"/>
          </p:cNvSpPr>
          <p:nvPr>
            <p:ph sz="half" idx="2"/>
          </p:nvPr>
        </p:nvSpPr>
        <p:spPr>
          <a:xfrm>
            <a:off x="6172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46414C-482C-3032-4F75-00707C3E2547}"/>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6" name="Espace réservé du pied de page 5">
            <a:extLst>
              <a:ext uri="{FF2B5EF4-FFF2-40B4-BE49-F238E27FC236}">
                <a16:creationId xmlns:a16="http://schemas.microsoft.com/office/drawing/2014/main" id="{BEB2AAD9-52D3-FFE3-2742-62371A95E4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98E60D-DF05-E899-A590-23DAC9C53C4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1138372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A9B19-D499-56C8-B8DC-1C20B3992B0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5A0121-5A67-AB60-58DA-5D2D9A3C2F5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a:extLst>
              <a:ext uri="{FF2B5EF4-FFF2-40B4-BE49-F238E27FC236}">
                <a16:creationId xmlns:a16="http://schemas.microsoft.com/office/drawing/2014/main" id="{4495BA70-1455-C8C8-25E5-429EC78EC6F4}"/>
              </a:ext>
            </a:extLst>
          </p:cNvPr>
          <p:cNvSpPr>
            <a:spLocks noGrp="1"/>
          </p:cNvSpPr>
          <p:nvPr>
            <p:ph sz="half" idx="2"/>
          </p:nvPr>
        </p:nvSpPr>
        <p:spPr>
          <a:xfrm>
            <a:off x="839788" y="2505075"/>
            <a:ext cx="515778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F2E4B32-CC90-D604-BF56-0FC9983D58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a:extLst>
              <a:ext uri="{FF2B5EF4-FFF2-40B4-BE49-F238E27FC236}">
                <a16:creationId xmlns:a16="http://schemas.microsoft.com/office/drawing/2014/main" id="{C3DEF6C9-53B1-C818-00E9-3838A253B2D0}"/>
              </a:ext>
            </a:extLst>
          </p:cNvPr>
          <p:cNvSpPr>
            <a:spLocks noGrp="1"/>
          </p:cNvSpPr>
          <p:nvPr>
            <p:ph sz="quarter" idx="4"/>
          </p:nvPr>
        </p:nvSpPr>
        <p:spPr>
          <a:xfrm>
            <a:off x="6172200" y="2505075"/>
            <a:ext cx="5183188"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00CF881-D5C6-81F9-F76F-111E6E044302}"/>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8" name="Espace réservé du pied de page 7">
            <a:extLst>
              <a:ext uri="{FF2B5EF4-FFF2-40B4-BE49-F238E27FC236}">
                <a16:creationId xmlns:a16="http://schemas.microsoft.com/office/drawing/2014/main" id="{F7E21DC0-2272-F0CE-48AF-B6B64319860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D7AEA46-7C01-2F0B-CE30-8EC196E56DA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170717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0B6FA-5EEA-788F-C3B4-9FE9AE3ECA0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A447FE-2C44-B626-A292-DF5CC2012676}"/>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4" name="Espace réservé du pied de page 3">
            <a:extLst>
              <a:ext uri="{FF2B5EF4-FFF2-40B4-BE49-F238E27FC236}">
                <a16:creationId xmlns:a16="http://schemas.microsoft.com/office/drawing/2014/main" id="{537CB9F9-1EC0-7A84-C1CE-4A941D78D9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50563E-4C53-8B25-647D-03404A9AC2A0}"/>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281178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5F469C7-C43A-2CBF-78F7-920E7272EB0B}"/>
              </a:ext>
            </a:extLst>
          </p:cNvPr>
          <p:cNvSpPr>
            <a:spLocks noGrp="1"/>
          </p:cNvSpPr>
          <p:nvPr>
            <p:ph type="subTitle" idx="1"/>
          </p:nvPr>
        </p:nvSpPr>
        <p:spPr>
          <a:xfrm>
            <a:off x="838199" y="1261963"/>
            <a:ext cx="10616381" cy="645498"/>
          </a:xfrm>
          <a:prstGeom prst="rect">
            <a:avLst/>
          </a:prstGeo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9" name="Titre 8">
            <a:extLst>
              <a:ext uri="{FF2B5EF4-FFF2-40B4-BE49-F238E27FC236}">
                <a16:creationId xmlns:a16="http://schemas.microsoft.com/office/drawing/2014/main" id="{9D74D65D-6B3B-36E4-1D19-855120A4727B}"/>
              </a:ext>
            </a:extLst>
          </p:cNvPr>
          <p:cNvSpPr>
            <a:spLocks noGrp="1"/>
          </p:cNvSpPr>
          <p:nvPr>
            <p:ph type="title" hasCustomPrompt="1"/>
          </p:nvPr>
        </p:nvSpPr>
        <p:spPr>
          <a:xfrm>
            <a:off x="838199" y="512610"/>
            <a:ext cx="8925232" cy="645498"/>
          </a:xfrm>
        </p:spPr>
        <p:txBody>
          <a:bodyPr>
            <a:normAutofit/>
          </a:bodyPr>
          <a:lstStyle>
            <a:lvl1pPr>
              <a:defRPr sz="3200">
                <a:solidFill>
                  <a:schemeClr val="accent5"/>
                </a:solidFill>
                <a:latin typeface="+mj-lt"/>
              </a:defRPr>
            </a:lvl1pPr>
          </a:lstStyle>
          <a:p>
            <a:r>
              <a:rPr lang="fr-FR"/>
              <a:t>MODIFIEZ LE STYLE DU TITRE</a:t>
            </a:r>
          </a:p>
        </p:txBody>
      </p:sp>
    </p:spTree>
    <p:extLst>
      <p:ext uri="{BB962C8B-B14F-4D97-AF65-F5344CB8AC3E}">
        <p14:creationId xmlns:p14="http://schemas.microsoft.com/office/powerpoint/2010/main" val="807407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3B220F-F563-3FC5-6340-AA3553134221}"/>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3" name="Espace réservé du pied de page 2">
            <a:extLst>
              <a:ext uri="{FF2B5EF4-FFF2-40B4-BE49-F238E27FC236}">
                <a16:creationId xmlns:a16="http://schemas.microsoft.com/office/drawing/2014/main" id="{63B6C626-E529-09C0-F24B-C3800CAC98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41AEF9-57A0-73A5-7ACD-B802AEABA4C9}"/>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1751740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2F6C6-EACA-AA56-02A2-809F9522F0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E06DA8-A890-765A-FD76-9577D8BB1A0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62666D-CBA4-AB00-DFE5-D77960F479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4EF37B3B-6FF0-94BF-3E25-D577C3228D87}"/>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6" name="Espace réservé du pied de page 5">
            <a:extLst>
              <a:ext uri="{FF2B5EF4-FFF2-40B4-BE49-F238E27FC236}">
                <a16:creationId xmlns:a16="http://schemas.microsoft.com/office/drawing/2014/main" id="{9B885ACF-AB7E-D1AC-D337-EF76FB7932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370B3D-3F46-B917-8E78-7B4F1946FBE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47513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F763B-EC02-CB49-CD43-E26DFF2F383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F0D20A-BBD9-8A58-FCE1-11DF09A8F5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861CE6D6-713E-7B8A-D294-2ACEFF3834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714DDBAA-2DE7-4AEA-4AAD-BD4F5B8925EB}"/>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6" name="Espace réservé du pied de page 5">
            <a:extLst>
              <a:ext uri="{FF2B5EF4-FFF2-40B4-BE49-F238E27FC236}">
                <a16:creationId xmlns:a16="http://schemas.microsoft.com/office/drawing/2014/main" id="{B9563208-5B9B-65A1-B495-DFFC5398C43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65CAEA-4E77-FB2E-D1E5-04A91141653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411587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52491-0090-6EDE-632C-4EE05E44E7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348711-E15D-1E87-BE52-355793342852}"/>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EE2F03-E0A8-E394-394C-D9B789A5D845}"/>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5" name="Espace réservé du pied de page 4">
            <a:extLst>
              <a:ext uri="{FF2B5EF4-FFF2-40B4-BE49-F238E27FC236}">
                <a16:creationId xmlns:a16="http://schemas.microsoft.com/office/drawing/2014/main" id="{78A1720B-EE44-559B-8481-A8F87EF5FD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D8C539-0777-9868-C9D6-2F7DB9A3B743}"/>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472962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tx2"/>
        </a:solidFill>
        <a:effectLst/>
      </p:bgPr>
    </p:bg>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CDEC88-2637-54DC-55B2-8F9C0055CC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135574-955A-11D3-A702-D2E4613D0013}"/>
              </a:ext>
            </a:extLst>
          </p:cNvPr>
          <p:cNvSpPr>
            <a:spLocks noGrp="1"/>
          </p:cNvSpPr>
          <p:nvPr>
            <p:ph type="body" orient="vert" idx="1"/>
          </p:nvPr>
        </p:nvSpPr>
        <p:spPr>
          <a:xfrm>
            <a:off x="838200" y="365125"/>
            <a:ext cx="77343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2C1620-9C50-5CD8-5AB6-629E251D21D6}"/>
              </a:ext>
            </a:extLst>
          </p:cNvPr>
          <p:cNvSpPr>
            <a:spLocks noGrp="1"/>
          </p:cNvSpPr>
          <p:nvPr>
            <p:ph type="dt" sz="half" idx="10"/>
          </p:nvPr>
        </p:nvSpPr>
        <p:spPr/>
        <p:txBody>
          <a:bodyPr/>
          <a:lstStyle/>
          <a:p>
            <a:fld id="{447CCB14-D817-4DA5-8C34-AA0620254757}" type="datetimeFigureOut">
              <a:rPr lang="fr-FR" smtClean="0"/>
              <a:t>23/06/2026</a:t>
            </a:fld>
            <a:endParaRPr lang="fr-FR"/>
          </a:p>
        </p:txBody>
      </p:sp>
      <p:sp>
        <p:nvSpPr>
          <p:cNvPr id="5" name="Espace réservé du pied de page 4">
            <a:extLst>
              <a:ext uri="{FF2B5EF4-FFF2-40B4-BE49-F238E27FC236}">
                <a16:creationId xmlns:a16="http://schemas.microsoft.com/office/drawing/2014/main" id="{1BE2737A-8E3D-BE67-0653-854C4E71D8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58ABE6-F292-117A-1C8D-4CEE1463A978}"/>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96757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B36BD-16A8-8896-37DB-D5F3F2D9C2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0E42D8-28EE-355C-F186-D0FDB208D97E}"/>
              </a:ext>
            </a:extLst>
          </p:cNvPr>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A3F94E-01CF-126E-A101-A1D4F121B3D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7B66A8C-5433-54F4-5DB0-08956FA0DC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12879F-F674-CBEF-64EF-C16CF7BA369A}"/>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9279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54FF8-2142-121A-CB20-48C685106FB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29DA57-BFA1-9815-3B92-0CD4A4F5A9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E4007EF2-EC75-E984-760B-FDA2661F190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17046AD-393A-2274-6196-BAE915FBB6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365C56-140A-F956-31D1-EA0FA4A0DA1A}"/>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13511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BAF3E-C323-D867-3522-143CF77BA5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D011CF-4965-ACF9-DB51-2A23E0EDA089}"/>
              </a:ext>
            </a:extLst>
          </p:cNvPr>
          <p:cNvSpPr>
            <a:spLocks noGrp="1"/>
          </p:cNvSpPr>
          <p:nvPr>
            <p:ph sz="half" idx="1"/>
          </p:nvPr>
        </p:nvSpPr>
        <p:spPr>
          <a:xfrm>
            <a:off x="838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149F43-374F-465C-0C1A-1135B9741BE5}"/>
              </a:ext>
            </a:extLst>
          </p:cNvPr>
          <p:cNvSpPr>
            <a:spLocks noGrp="1"/>
          </p:cNvSpPr>
          <p:nvPr>
            <p:ph sz="half" idx="2"/>
          </p:nvPr>
        </p:nvSpPr>
        <p:spPr>
          <a:xfrm>
            <a:off x="6172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46414C-482C-3032-4F75-00707C3E2547}"/>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EB2AAD9-52D3-FFE3-2742-62371A95E4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98E60D-DF05-E899-A590-23DAC9C53C4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73662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A9B19-D499-56C8-B8DC-1C20B3992B0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5A0121-5A67-AB60-58DA-5D2D9A3C2F5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a:extLst>
              <a:ext uri="{FF2B5EF4-FFF2-40B4-BE49-F238E27FC236}">
                <a16:creationId xmlns:a16="http://schemas.microsoft.com/office/drawing/2014/main" id="{4495BA70-1455-C8C8-25E5-429EC78EC6F4}"/>
              </a:ext>
            </a:extLst>
          </p:cNvPr>
          <p:cNvSpPr>
            <a:spLocks noGrp="1"/>
          </p:cNvSpPr>
          <p:nvPr>
            <p:ph sz="half" idx="2"/>
          </p:nvPr>
        </p:nvSpPr>
        <p:spPr>
          <a:xfrm>
            <a:off x="839788" y="2505075"/>
            <a:ext cx="515778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F2E4B32-CC90-D604-BF56-0FC9983D58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a:extLst>
              <a:ext uri="{FF2B5EF4-FFF2-40B4-BE49-F238E27FC236}">
                <a16:creationId xmlns:a16="http://schemas.microsoft.com/office/drawing/2014/main" id="{C3DEF6C9-53B1-C818-00E9-3838A253B2D0}"/>
              </a:ext>
            </a:extLst>
          </p:cNvPr>
          <p:cNvSpPr>
            <a:spLocks noGrp="1"/>
          </p:cNvSpPr>
          <p:nvPr>
            <p:ph sz="quarter" idx="4"/>
          </p:nvPr>
        </p:nvSpPr>
        <p:spPr>
          <a:xfrm>
            <a:off x="6172200" y="2505075"/>
            <a:ext cx="5183188"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00CF881-D5C6-81F9-F76F-111E6E044302}"/>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7E21DC0-2272-F0CE-48AF-B6B64319860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D7AEA46-7C01-2F0B-CE30-8EC196E56DA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84827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0B6FA-5EEA-788F-C3B4-9FE9AE3ECA0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A447FE-2C44-B626-A292-DF5CC201267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37CB9F9-1EC0-7A84-C1CE-4A941D78D9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50563E-4C53-8B25-647D-03404A9AC2A0}"/>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96949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3B220F-F563-3FC5-6340-AA3553134221}"/>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63B6C626-E529-09C0-F24B-C3800CAC98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41AEF9-57A0-73A5-7ACD-B802AEABA4C9}"/>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04315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2F6C6-EACA-AA56-02A2-809F9522F0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E06DA8-A890-765A-FD76-9577D8BB1A0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62666D-CBA4-AB00-DFE5-D77960F479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4EF37B3B-6FF0-94BF-3E25-D577C3228D87}"/>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B885ACF-AB7E-D1AC-D337-EF76FB7932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370B3D-3F46-B917-8E78-7B4F1946FBEF}"/>
              </a:ext>
            </a:extLst>
          </p:cNvPr>
          <p:cNvSpPr>
            <a:spLocks noGrp="1"/>
          </p:cNvSpPr>
          <p:nvPr>
            <p:ph type="sldNum" sz="quarter" idx="12"/>
          </p:nvPr>
        </p:nvSpPr>
        <p:spPr/>
        <p:txBody>
          <a:bodyPr/>
          <a:lstStyle/>
          <a:p>
            <a:fld id="{67E376D7-F0CD-4817-B3E4-D783B4B86AC5}" type="slidenum">
              <a:rPr lang="fr-FR" smtClean="0"/>
              <a:t>‹#›</a:t>
            </a:fld>
            <a:endParaRPr lang="fr-FR"/>
          </a:p>
        </p:txBody>
      </p:sp>
    </p:spTree>
    <p:extLst>
      <p:ext uri="{BB962C8B-B14F-4D97-AF65-F5344CB8AC3E}">
        <p14:creationId xmlns:p14="http://schemas.microsoft.com/office/powerpoint/2010/main" val="368538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5FD52C-842B-B6C4-47BA-393F96B26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2BD0BFE0-438D-F72E-C434-A62027A0E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F26B4A9A-2605-4DC1-4112-3CDBC5BCF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DC1DC83-8003-754E-CD87-7705ADF0E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76D7-F0CD-4817-B3E4-D783B4B86AC5}" type="slidenum">
              <a:rPr lang="fr-FR" smtClean="0"/>
              <a:t>‹#›</a:t>
            </a:fld>
            <a:endParaRPr lang="fr-FR"/>
          </a:p>
        </p:txBody>
      </p:sp>
      <p:pic>
        <p:nvPicPr>
          <p:cNvPr id="7" name="Image 6">
            <a:extLst>
              <a:ext uri="{FF2B5EF4-FFF2-40B4-BE49-F238E27FC236}">
                <a16:creationId xmlns:a16="http://schemas.microsoft.com/office/drawing/2014/main" id="{F3D1D1F9-C5E3-FDBA-FF50-6D8E218E8A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69244" y="4571794"/>
            <a:ext cx="1784556" cy="1784556"/>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99923646-8E11-1BF9-4E6F-5AF5BD67AF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00283" y="2098266"/>
            <a:ext cx="5625961" cy="3749582"/>
          </a:xfrm>
          <a:prstGeom prst="rect">
            <a:avLst/>
          </a:prstGeom>
        </p:spPr>
      </p:pic>
    </p:spTree>
    <p:extLst>
      <p:ext uri="{BB962C8B-B14F-4D97-AF65-F5344CB8AC3E}">
        <p14:creationId xmlns:p14="http://schemas.microsoft.com/office/powerpoint/2010/main" val="198868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5FD52C-842B-B6C4-47BA-393F96B26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2BD0BFE0-438D-F72E-C434-A62027A0E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447CCB14-D817-4DA5-8C34-AA0620254757}" type="datetimeFigureOut">
              <a:rPr lang="fr-FR" smtClean="0"/>
              <a:t>23/06/2026</a:t>
            </a:fld>
            <a:endParaRPr lang="fr-FR"/>
          </a:p>
        </p:txBody>
      </p:sp>
      <p:sp>
        <p:nvSpPr>
          <p:cNvPr id="5" name="Espace réservé du pied de page 4">
            <a:extLst>
              <a:ext uri="{FF2B5EF4-FFF2-40B4-BE49-F238E27FC236}">
                <a16:creationId xmlns:a16="http://schemas.microsoft.com/office/drawing/2014/main" id="{F26B4A9A-2605-4DC1-4112-3CDBC5BCF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DC1DC83-8003-754E-CD87-7705ADF0E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76D7-F0CD-4817-B3E4-D783B4B86AC5}" type="slidenum">
              <a:rPr lang="fr-FR" smtClean="0"/>
              <a:t>‹#›</a:t>
            </a:fld>
            <a:endParaRPr lang="fr-FR"/>
          </a:p>
        </p:txBody>
      </p:sp>
      <p:pic>
        <p:nvPicPr>
          <p:cNvPr id="7" name="Image 6">
            <a:extLst>
              <a:ext uri="{FF2B5EF4-FFF2-40B4-BE49-F238E27FC236}">
                <a16:creationId xmlns:a16="http://schemas.microsoft.com/office/drawing/2014/main" id="{F3D1D1F9-C5E3-FDBA-FF50-6D8E218E8A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69244" y="4571794"/>
            <a:ext cx="1784556" cy="1784556"/>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99923646-8E11-1BF9-4E6F-5AF5BD67AF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00283" y="2098266"/>
            <a:ext cx="5625961" cy="3749582"/>
          </a:xfrm>
          <a:prstGeom prst="rect">
            <a:avLst/>
          </a:prstGeom>
        </p:spPr>
      </p:pic>
    </p:spTree>
    <p:extLst>
      <p:ext uri="{BB962C8B-B14F-4D97-AF65-F5344CB8AC3E}">
        <p14:creationId xmlns:p14="http://schemas.microsoft.com/office/powerpoint/2010/main" val="3536071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hyperlink" Target="https://mediationsante.fr/qui-sommes-nous"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https://www.sidaction.org/transversal/sfls-2025-les-premiers-resultats-de-vespa-3-devoiles/" TargetMode="External"/><Relationship Id="rId4" Type="http://schemas.openxmlformats.org/officeDocument/2006/relationships/hyperlink" Target="https://cns.sante.fr/avis-droit-au-sejour-pour-soi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hyperlink" Target="https://www.coress-na.fr/"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CE195B4-4C30-3E7B-72E1-A6281E7F38B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FD0D676A-0719-E3EA-ABEB-8AFAF097B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648" y="701254"/>
            <a:ext cx="5086703" cy="3381562"/>
          </a:xfrm>
          <a:prstGeom prst="rect">
            <a:avLst/>
          </a:prstGeom>
        </p:spPr>
      </p:pic>
      <p:sp>
        <p:nvSpPr>
          <p:cNvPr id="4" name="Titre 3">
            <a:extLst>
              <a:ext uri="{FF2B5EF4-FFF2-40B4-BE49-F238E27FC236}">
                <a16:creationId xmlns:a16="http://schemas.microsoft.com/office/drawing/2014/main" id="{3FECEEEF-3E3C-978F-2C46-2E15E21519E8}"/>
              </a:ext>
            </a:extLst>
          </p:cNvPr>
          <p:cNvSpPr>
            <a:spLocks noGrp="1"/>
          </p:cNvSpPr>
          <p:nvPr>
            <p:ph type="title"/>
          </p:nvPr>
        </p:nvSpPr>
        <p:spPr>
          <a:xfrm>
            <a:off x="838200" y="3894709"/>
            <a:ext cx="10515600" cy="1325563"/>
          </a:xfrm>
        </p:spPr>
        <p:txBody>
          <a:bodyPr/>
          <a:lstStyle/>
          <a:p>
            <a:pPr algn="ctr"/>
            <a:r>
              <a:rPr lang="fr-FR"/>
              <a:t>Feuille de route : place aux actions !</a:t>
            </a:r>
          </a:p>
        </p:txBody>
      </p:sp>
      <p:sp>
        <p:nvSpPr>
          <p:cNvPr id="2" name="ZoneTexte 1">
            <a:extLst>
              <a:ext uri="{FF2B5EF4-FFF2-40B4-BE49-F238E27FC236}">
                <a16:creationId xmlns:a16="http://schemas.microsoft.com/office/drawing/2014/main" id="{A68A808B-1588-7BA6-FF4E-636A98364796}"/>
              </a:ext>
            </a:extLst>
          </p:cNvPr>
          <p:cNvSpPr txBox="1"/>
          <p:nvPr/>
        </p:nvSpPr>
        <p:spPr>
          <a:xfrm>
            <a:off x="838200" y="5521965"/>
            <a:ext cx="5671745" cy="369332"/>
          </a:xfrm>
          <a:prstGeom prst="rect">
            <a:avLst/>
          </a:prstGeom>
          <a:noFill/>
        </p:spPr>
        <p:txBody>
          <a:bodyPr wrap="none" rtlCol="0">
            <a:spAutoFit/>
          </a:bodyPr>
          <a:lstStyle/>
          <a:p>
            <a:r>
              <a:rPr lang="fr-FR"/>
              <a:t>Aissatou Keita – Camille Girard – Jessica Jamain</a:t>
            </a:r>
          </a:p>
        </p:txBody>
      </p:sp>
      <p:sp>
        <p:nvSpPr>
          <p:cNvPr id="5" name="ZoneTexte 4">
            <a:extLst>
              <a:ext uri="{FF2B5EF4-FFF2-40B4-BE49-F238E27FC236}">
                <a16:creationId xmlns:a16="http://schemas.microsoft.com/office/drawing/2014/main" id="{F28CDF8A-48BA-B409-6253-672828758D05}"/>
              </a:ext>
            </a:extLst>
          </p:cNvPr>
          <p:cNvSpPr txBox="1"/>
          <p:nvPr/>
        </p:nvSpPr>
        <p:spPr>
          <a:xfrm>
            <a:off x="321733" y="6409267"/>
            <a:ext cx="2874505" cy="369332"/>
          </a:xfrm>
          <a:prstGeom prst="rect">
            <a:avLst/>
          </a:prstGeom>
          <a:noFill/>
        </p:spPr>
        <p:txBody>
          <a:bodyPr wrap="none" rtlCol="0">
            <a:spAutoFit/>
          </a:bodyPr>
          <a:lstStyle/>
          <a:p>
            <a:r>
              <a:rPr lang="fr-FR" b="1">
                <a:solidFill>
                  <a:schemeClr val="bg1"/>
                </a:solidFill>
              </a:rPr>
              <a:t>Plénière – 23 juin 2026</a:t>
            </a:r>
          </a:p>
        </p:txBody>
      </p:sp>
    </p:spTree>
    <p:extLst>
      <p:ext uri="{BB962C8B-B14F-4D97-AF65-F5344CB8AC3E}">
        <p14:creationId xmlns:p14="http://schemas.microsoft.com/office/powerpoint/2010/main" val="35323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32B8-7D09-0073-D64A-40789E6C6307}"/>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46B2BD87-2B96-F21D-8511-2C69C96C927E}"/>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3" name="Espace réservé du numéro de diapositive 2">
            <a:extLst>
              <a:ext uri="{FF2B5EF4-FFF2-40B4-BE49-F238E27FC236}">
                <a16:creationId xmlns:a16="http://schemas.microsoft.com/office/drawing/2014/main" id="{5652FCC8-50C4-F754-EC2C-7240F6AF02C7}"/>
              </a:ext>
            </a:extLst>
          </p:cNvPr>
          <p:cNvSpPr>
            <a:spLocks noGrp="1"/>
          </p:cNvSpPr>
          <p:nvPr>
            <p:ph type="sldNum" sz="quarter" idx="12"/>
          </p:nvPr>
        </p:nvSpPr>
        <p:spPr/>
        <p:txBody>
          <a:bodyPr/>
          <a:lstStyle/>
          <a:p>
            <a:endParaRPr lang="fr-FR"/>
          </a:p>
        </p:txBody>
      </p:sp>
      <p:sp>
        <p:nvSpPr>
          <p:cNvPr id="4" name="Titre 1">
            <a:extLst>
              <a:ext uri="{FF2B5EF4-FFF2-40B4-BE49-F238E27FC236}">
                <a16:creationId xmlns:a16="http://schemas.microsoft.com/office/drawing/2014/main" id="{5EF5BAB6-8E9C-35CB-8480-1FCC7A38CB17}"/>
              </a:ext>
            </a:extLst>
          </p:cNvPr>
          <p:cNvSpPr txBox="1">
            <a:spLocks/>
          </p:cNvSpPr>
          <p:nvPr/>
        </p:nvSpPr>
        <p:spPr>
          <a:xfrm>
            <a:off x="541020" y="402145"/>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Proposition de fonctionnement de la commission</a:t>
            </a:r>
          </a:p>
        </p:txBody>
      </p:sp>
      <p:sp>
        <p:nvSpPr>
          <p:cNvPr id="5" name="Espace réservé du contenu 4">
            <a:extLst>
              <a:ext uri="{FF2B5EF4-FFF2-40B4-BE49-F238E27FC236}">
                <a16:creationId xmlns:a16="http://schemas.microsoft.com/office/drawing/2014/main" id="{FE718755-A259-EC36-F669-410E44B3FF6D}"/>
              </a:ext>
            </a:extLst>
          </p:cNvPr>
          <p:cNvSpPr>
            <a:spLocks noGrp="1"/>
          </p:cNvSpPr>
          <p:nvPr>
            <p:ph sz="half" idx="1"/>
          </p:nvPr>
        </p:nvSpPr>
        <p:spPr>
          <a:xfrm>
            <a:off x="685038" y="1998759"/>
            <a:ext cx="10821924" cy="2741702"/>
          </a:xfrm>
        </p:spPr>
        <p:txBody>
          <a:bodyPr/>
          <a:lstStyle/>
          <a:p>
            <a:r>
              <a:rPr lang="fr-FR" sz="2400"/>
              <a:t>2 réunions annuelles de la commission pour suivre l’avancement des actions</a:t>
            </a:r>
          </a:p>
          <a:p>
            <a:pPr marL="0" indent="0">
              <a:buNone/>
            </a:pPr>
            <a:endParaRPr lang="fr-FR" sz="2400"/>
          </a:p>
          <a:p>
            <a:r>
              <a:rPr lang="fr-FR" sz="2400"/>
              <a:t>Création de sous-groupes de travail dédiés à des actions spécifiques</a:t>
            </a:r>
          </a:p>
          <a:p>
            <a:pPr marL="0" indent="0">
              <a:buNone/>
            </a:pPr>
            <a:endParaRPr lang="fr-FR" sz="2400"/>
          </a:p>
          <a:p>
            <a:endParaRPr lang="fr-FR" sz="2400"/>
          </a:p>
        </p:txBody>
      </p:sp>
    </p:spTree>
    <p:extLst>
      <p:ext uri="{BB962C8B-B14F-4D97-AF65-F5344CB8AC3E}">
        <p14:creationId xmlns:p14="http://schemas.microsoft.com/office/powerpoint/2010/main" val="13746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E91D-1209-22F9-4302-A36B35056453}"/>
            </a:ext>
          </a:extLst>
        </p:cNvPr>
        <p:cNvGrpSpPr/>
        <p:nvPr/>
      </p:nvGrpSpPr>
      <p:grpSpPr>
        <a:xfrm>
          <a:off x="0" y="0"/>
          <a:ext cx="0" cy="0"/>
          <a:chOff x="0" y="0"/>
          <a:chExt cx="0" cy="0"/>
        </a:xfrm>
      </p:grpSpPr>
      <p:sp>
        <p:nvSpPr>
          <p:cNvPr id="7" name="Sous-titre 6">
            <a:extLst>
              <a:ext uri="{FF2B5EF4-FFF2-40B4-BE49-F238E27FC236}">
                <a16:creationId xmlns:a16="http://schemas.microsoft.com/office/drawing/2014/main" id="{00CC7CCC-A814-17DF-C8BD-4BCFE62B6079}"/>
              </a:ext>
            </a:extLst>
          </p:cNvPr>
          <p:cNvSpPr>
            <a:spLocks noGrp="1"/>
          </p:cNvSpPr>
          <p:nvPr>
            <p:ph type="subTitle" idx="1"/>
          </p:nvPr>
        </p:nvSpPr>
        <p:spPr>
          <a:xfrm>
            <a:off x="787809" y="1064126"/>
            <a:ext cx="10616381" cy="447965"/>
          </a:xfrm>
        </p:spPr>
        <p:txBody>
          <a:bodyPr/>
          <a:lstStyle/>
          <a:p>
            <a:r>
              <a:rPr lang="fr-FR" sz="2000" i="1"/>
              <a:t>40 personnes </a:t>
            </a:r>
          </a:p>
        </p:txBody>
      </p:sp>
      <p:sp>
        <p:nvSpPr>
          <p:cNvPr id="5" name="Titre 4">
            <a:extLst>
              <a:ext uri="{FF2B5EF4-FFF2-40B4-BE49-F238E27FC236}">
                <a16:creationId xmlns:a16="http://schemas.microsoft.com/office/drawing/2014/main" id="{44CBF563-8BB6-8A2C-5E96-F95E1D350B1F}"/>
              </a:ext>
            </a:extLst>
          </p:cNvPr>
          <p:cNvSpPr>
            <a:spLocks noGrp="1"/>
          </p:cNvSpPr>
          <p:nvPr>
            <p:ph type="title"/>
          </p:nvPr>
        </p:nvSpPr>
        <p:spPr>
          <a:xfrm>
            <a:off x="1683773" y="529040"/>
            <a:ext cx="8925232" cy="645498"/>
          </a:xfrm>
        </p:spPr>
        <p:txBody>
          <a:bodyPr/>
          <a:lstStyle/>
          <a:p>
            <a:pPr algn="ctr"/>
            <a:r>
              <a:rPr lang="fr-FR"/>
              <a:t>Personnes inscrites à la commission </a:t>
            </a:r>
          </a:p>
        </p:txBody>
      </p:sp>
      <p:pic>
        <p:nvPicPr>
          <p:cNvPr id="4" name="Image 3">
            <a:extLst>
              <a:ext uri="{FF2B5EF4-FFF2-40B4-BE49-F238E27FC236}">
                <a16:creationId xmlns:a16="http://schemas.microsoft.com/office/drawing/2014/main" id="{83B5335E-91B0-1315-9A7A-32943F29C8F1}"/>
              </a:ext>
            </a:extLst>
          </p:cNvPr>
          <p:cNvPicPr>
            <a:picLocks noChangeAspect="1"/>
          </p:cNvPicPr>
          <p:nvPr/>
        </p:nvPicPr>
        <p:blipFill>
          <a:blip r:embed="rId3"/>
          <a:stretch>
            <a:fillRect/>
          </a:stretch>
        </p:blipFill>
        <p:spPr>
          <a:xfrm>
            <a:off x="2256156" y="2800633"/>
            <a:ext cx="7259063" cy="4001058"/>
          </a:xfrm>
          <a:prstGeom prst="rect">
            <a:avLst/>
          </a:prstGeom>
        </p:spPr>
      </p:pic>
      <p:pic>
        <p:nvPicPr>
          <p:cNvPr id="9" name="Image 8">
            <a:extLst>
              <a:ext uri="{FF2B5EF4-FFF2-40B4-BE49-F238E27FC236}">
                <a16:creationId xmlns:a16="http://schemas.microsoft.com/office/drawing/2014/main" id="{CD7C4177-DFD6-C0F7-22A1-2C0FED3EB103}"/>
              </a:ext>
            </a:extLst>
          </p:cNvPr>
          <p:cNvPicPr>
            <a:picLocks noChangeAspect="1"/>
          </p:cNvPicPr>
          <p:nvPr/>
        </p:nvPicPr>
        <p:blipFill>
          <a:blip r:embed="rId4"/>
          <a:stretch>
            <a:fillRect/>
          </a:stretch>
        </p:blipFill>
        <p:spPr>
          <a:xfrm>
            <a:off x="0" y="1483392"/>
            <a:ext cx="6146389" cy="1210998"/>
          </a:xfrm>
          <a:prstGeom prst="rect">
            <a:avLst/>
          </a:prstGeom>
        </p:spPr>
      </p:pic>
      <p:pic>
        <p:nvPicPr>
          <p:cNvPr id="12" name="Image 11">
            <a:extLst>
              <a:ext uri="{FF2B5EF4-FFF2-40B4-BE49-F238E27FC236}">
                <a16:creationId xmlns:a16="http://schemas.microsoft.com/office/drawing/2014/main" id="{C7A627CA-FF3A-C37C-FFF2-48C0F1D45DA8}"/>
              </a:ext>
            </a:extLst>
          </p:cNvPr>
          <p:cNvPicPr>
            <a:picLocks noChangeAspect="1"/>
          </p:cNvPicPr>
          <p:nvPr/>
        </p:nvPicPr>
        <p:blipFill>
          <a:blip r:embed="rId5"/>
          <a:stretch>
            <a:fillRect/>
          </a:stretch>
        </p:blipFill>
        <p:spPr>
          <a:xfrm>
            <a:off x="6219541" y="1394352"/>
            <a:ext cx="5804819" cy="1300038"/>
          </a:xfrm>
          <a:prstGeom prst="rect">
            <a:avLst/>
          </a:prstGeom>
        </p:spPr>
      </p:pic>
    </p:spTree>
    <p:extLst>
      <p:ext uri="{BB962C8B-B14F-4D97-AF65-F5344CB8AC3E}">
        <p14:creationId xmlns:p14="http://schemas.microsoft.com/office/powerpoint/2010/main" val="159622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325B2-857D-BB7A-845D-5187C165F834}"/>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2164C591-729F-3954-03E9-32541257C8F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pic>
        <p:nvPicPr>
          <p:cNvPr id="11" name="Espace réservé du contenu 10">
            <a:extLst>
              <a:ext uri="{FF2B5EF4-FFF2-40B4-BE49-F238E27FC236}">
                <a16:creationId xmlns:a16="http://schemas.microsoft.com/office/drawing/2014/main" id="{894F2AEA-45B1-EA15-6E29-C55530C4FE2E}"/>
              </a:ext>
            </a:extLst>
          </p:cNvPr>
          <p:cNvPicPr>
            <a:picLocks noGrp="1" noChangeAspect="1"/>
          </p:cNvPicPr>
          <p:nvPr>
            <p:ph sz="half" idx="4294967295"/>
          </p:nvPr>
        </p:nvPicPr>
        <p:blipFill>
          <a:blip r:embed="rId3"/>
          <a:stretch>
            <a:fillRect/>
          </a:stretch>
        </p:blipFill>
        <p:spPr>
          <a:xfrm>
            <a:off x="818806" y="1494949"/>
            <a:ext cx="10161588" cy="3733800"/>
          </a:xfrm>
          <a:prstGeom prst="rect">
            <a:avLst/>
          </a:prstGeom>
        </p:spPr>
      </p:pic>
      <p:sp>
        <p:nvSpPr>
          <p:cNvPr id="4" name="Titre 1">
            <a:extLst>
              <a:ext uri="{FF2B5EF4-FFF2-40B4-BE49-F238E27FC236}">
                <a16:creationId xmlns:a16="http://schemas.microsoft.com/office/drawing/2014/main" id="{189E38FC-0AFF-4DCD-F3B8-4B8128F6F928}"/>
              </a:ext>
            </a:extLst>
          </p:cNvPr>
          <p:cNvSpPr txBox="1">
            <a:spLocks/>
          </p:cNvSpPr>
          <p:nvPr/>
        </p:nvSpPr>
        <p:spPr>
          <a:xfrm>
            <a:off x="344620" y="278342"/>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Actions</a:t>
            </a:r>
          </a:p>
        </p:txBody>
      </p:sp>
    </p:spTree>
    <p:extLst>
      <p:ext uri="{BB962C8B-B14F-4D97-AF65-F5344CB8AC3E}">
        <p14:creationId xmlns:p14="http://schemas.microsoft.com/office/powerpoint/2010/main" val="326122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8EAD-299E-0B75-5071-6B5AB60D5A18}"/>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068F3130-A558-2188-2197-1AA91926620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3" name="Espace réservé du numéro de diapositive 2">
            <a:extLst>
              <a:ext uri="{FF2B5EF4-FFF2-40B4-BE49-F238E27FC236}">
                <a16:creationId xmlns:a16="http://schemas.microsoft.com/office/drawing/2014/main" id="{783521A9-5C84-073E-490B-1E6C014BC614}"/>
              </a:ext>
            </a:extLst>
          </p:cNvPr>
          <p:cNvSpPr>
            <a:spLocks noGrp="1"/>
          </p:cNvSpPr>
          <p:nvPr>
            <p:ph type="sldNum" sz="quarter" idx="12"/>
          </p:nvPr>
        </p:nvSpPr>
        <p:spPr/>
        <p:txBody>
          <a:bodyPr/>
          <a:lstStyle/>
          <a:p>
            <a:endParaRPr lang="fr-FR"/>
          </a:p>
        </p:txBody>
      </p:sp>
      <p:sp>
        <p:nvSpPr>
          <p:cNvPr id="4" name="Titre 1">
            <a:extLst>
              <a:ext uri="{FF2B5EF4-FFF2-40B4-BE49-F238E27FC236}">
                <a16:creationId xmlns:a16="http://schemas.microsoft.com/office/drawing/2014/main" id="{E91ADFDF-F82E-8372-18F5-E7AF43C5AA0F}"/>
              </a:ext>
            </a:extLst>
          </p:cNvPr>
          <p:cNvSpPr txBox="1">
            <a:spLocks/>
          </p:cNvSpPr>
          <p:nvPr/>
        </p:nvSpPr>
        <p:spPr>
          <a:xfrm>
            <a:off x="541020" y="402145"/>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Priorités 2026</a:t>
            </a:r>
          </a:p>
        </p:txBody>
      </p:sp>
      <p:sp>
        <p:nvSpPr>
          <p:cNvPr id="5" name="Espace réservé du contenu 4">
            <a:extLst>
              <a:ext uri="{FF2B5EF4-FFF2-40B4-BE49-F238E27FC236}">
                <a16:creationId xmlns:a16="http://schemas.microsoft.com/office/drawing/2014/main" id="{FF83CFB2-8D56-6DA7-E261-26F6C9E8CF8E}"/>
              </a:ext>
            </a:extLst>
          </p:cNvPr>
          <p:cNvSpPr>
            <a:spLocks noGrp="1"/>
          </p:cNvSpPr>
          <p:nvPr>
            <p:ph sz="half" idx="1"/>
          </p:nvPr>
        </p:nvSpPr>
        <p:spPr>
          <a:xfrm>
            <a:off x="829056" y="1123288"/>
            <a:ext cx="10821924" cy="4481381"/>
          </a:xfrm>
        </p:spPr>
        <p:txBody>
          <a:bodyPr/>
          <a:lstStyle/>
          <a:p>
            <a:r>
              <a:rPr lang="fr-FR" sz="2400" b="1"/>
              <a:t>Améliorer la qualité des prises en charge des personnes trans </a:t>
            </a:r>
          </a:p>
          <a:p>
            <a:pPr lvl="1">
              <a:buFont typeface="Wingdings" panose="05000000000000000000" pitchFamily="2" charset="2"/>
              <a:buChar char="Ø"/>
            </a:pPr>
            <a:r>
              <a:rPr lang="fr-FR" sz="2000" i="1"/>
              <a:t>Recensement, diffusion et éventuellement prise en charge des formations existantes par le </a:t>
            </a:r>
            <a:r>
              <a:rPr lang="fr-FR" sz="2000" i="1" err="1"/>
              <a:t>CoReSS</a:t>
            </a:r>
            <a:endParaRPr lang="fr-FR" sz="2000" i="1"/>
          </a:p>
          <a:p>
            <a:pPr lvl="1">
              <a:buFont typeface="Wingdings" panose="05000000000000000000" pitchFamily="2" charset="2"/>
              <a:buChar char="Ø"/>
            </a:pPr>
            <a:r>
              <a:rPr lang="fr-FR" sz="2000" i="1"/>
              <a:t>Formation des membres du </a:t>
            </a:r>
            <a:r>
              <a:rPr lang="fr-FR" sz="2000" i="1" err="1"/>
              <a:t>CoReSS</a:t>
            </a:r>
            <a:r>
              <a:rPr lang="fr-FR" sz="2000" i="1"/>
              <a:t> pour un discours commun </a:t>
            </a:r>
          </a:p>
          <a:p>
            <a:pPr marL="0" indent="0">
              <a:buNone/>
            </a:pPr>
            <a:endParaRPr lang="fr-FR" sz="2400"/>
          </a:p>
          <a:p>
            <a:r>
              <a:rPr lang="fr-FR" sz="2400" b="1"/>
              <a:t>Structurer et coordonner les </a:t>
            </a:r>
            <a:r>
              <a:rPr lang="fr-FR" sz="2400" b="1" err="1"/>
              <a:t>acteurices</a:t>
            </a:r>
            <a:endParaRPr lang="fr-FR" sz="2400" b="1"/>
          </a:p>
          <a:p>
            <a:pPr lvl="1">
              <a:buFont typeface="Wingdings" panose="05000000000000000000" pitchFamily="2" charset="2"/>
              <a:buChar char="Ø"/>
            </a:pPr>
            <a:r>
              <a:rPr lang="fr-FR" sz="2000" i="1"/>
              <a:t>Recensement des structures et professionnels référents </a:t>
            </a:r>
          </a:p>
          <a:p>
            <a:pPr lvl="1">
              <a:buFont typeface="Wingdings" panose="05000000000000000000" pitchFamily="2" charset="2"/>
              <a:buChar char="Ø"/>
            </a:pPr>
            <a:r>
              <a:rPr lang="fr-FR" sz="2000" i="1"/>
              <a:t>Orientation vers les outils communautaires existants (carte interactive)</a:t>
            </a:r>
          </a:p>
          <a:p>
            <a:pPr lvl="1">
              <a:buFont typeface="Wingdings" panose="05000000000000000000" pitchFamily="2" charset="2"/>
              <a:buChar char="Ø"/>
            </a:pPr>
            <a:r>
              <a:rPr lang="fr-FR" sz="2000" i="1"/>
              <a:t>Analyse territoriale des zones blanches (croisement offre/besoins)</a:t>
            </a:r>
          </a:p>
          <a:p>
            <a:pPr lvl="1">
              <a:buFont typeface="Wingdings" panose="05000000000000000000" pitchFamily="2" charset="2"/>
              <a:buChar char="Ø"/>
            </a:pPr>
            <a:r>
              <a:rPr lang="fr-FR" sz="2000" i="1"/>
              <a:t>Recueil des besoins (urbain/rural)</a:t>
            </a:r>
          </a:p>
          <a:p>
            <a:pPr lvl="1">
              <a:buFont typeface="Wingdings" panose="05000000000000000000" pitchFamily="2" charset="2"/>
              <a:buChar char="Ø"/>
            </a:pPr>
            <a:endParaRPr lang="fr-FR" sz="2000" i="1"/>
          </a:p>
          <a:p>
            <a:pPr marL="457200" lvl="1" indent="0" algn="ctr">
              <a:buNone/>
            </a:pPr>
            <a:r>
              <a:rPr lang="fr-FR" b="1"/>
              <a:t>Première action : définition des besoins</a:t>
            </a:r>
          </a:p>
        </p:txBody>
      </p:sp>
    </p:spTree>
    <p:extLst>
      <p:ext uri="{BB962C8B-B14F-4D97-AF65-F5344CB8AC3E}">
        <p14:creationId xmlns:p14="http://schemas.microsoft.com/office/powerpoint/2010/main" val="49718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CE195B4-4C30-3E7B-72E1-A6281E7F38B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FD0D676A-0719-E3EA-ABEB-8AFAF097B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648" y="701254"/>
            <a:ext cx="5086703" cy="3381562"/>
          </a:xfrm>
          <a:prstGeom prst="rect">
            <a:avLst/>
          </a:prstGeom>
        </p:spPr>
      </p:pic>
      <p:sp>
        <p:nvSpPr>
          <p:cNvPr id="4" name="Titre 3">
            <a:extLst>
              <a:ext uri="{FF2B5EF4-FFF2-40B4-BE49-F238E27FC236}">
                <a16:creationId xmlns:a16="http://schemas.microsoft.com/office/drawing/2014/main" id="{3FECEEEF-3E3C-978F-2C46-2E15E21519E8}"/>
              </a:ext>
            </a:extLst>
          </p:cNvPr>
          <p:cNvSpPr>
            <a:spLocks noGrp="1"/>
          </p:cNvSpPr>
          <p:nvPr>
            <p:ph type="title"/>
          </p:nvPr>
        </p:nvSpPr>
        <p:spPr>
          <a:xfrm>
            <a:off x="838200" y="3894709"/>
            <a:ext cx="10515600" cy="1325563"/>
          </a:xfrm>
        </p:spPr>
        <p:txBody>
          <a:bodyPr/>
          <a:lstStyle/>
          <a:p>
            <a:pPr algn="ctr"/>
            <a:r>
              <a:rPr lang="fr-FR"/>
              <a:t>Commission parcours </a:t>
            </a:r>
            <a:r>
              <a:rPr lang="fr-FR" err="1"/>
              <a:t>chemsex</a:t>
            </a:r>
            <a:r>
              <a:rPr lang="fr-FR"/>
              <a:t> </a:t>
            </a:r>
          </a:p>
        </p:txBody>
      </p:sp>
    </p:spTree>
    <p:extLst>
      <p:ext uri="{BB962C8B-B14F-4D97-AF65-F5344CB8AC3E}">
        <p14:creationId xmlns:p14="http://schemas.microsoft.com/office/powerpoint/2010/main" val="14009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E91D-1209-22F9-4302-A36B35056453}"/>
            </a:ext>
          </a:extLst>
        </p:cNvPr>
        <p:cNvGrpSpPr/>
        <p:nvPr/>
      </p:nvGrpSpPr>
      <p:grpSpPr>
        <a:xfrm>
          <a:off x="0" y="0"/>
          <a:ext cx="0" cy="0"/>
          <a:chOff x="0" y="0"/>
          <a:chExt cx="0" cy="0"/>
        </a:xfrm>
      </p:grpSpPr>
      <p:sp>
        <p:nvSpPr>
          <p:cNvPr id="7" name="Sous-titre 6">
            <a:extLst>
              <a:ext uri="{FF2B5EF4-FFF2-40B4-BE49-F238E27FC236}">
                <a16:creationId xmlns:a16="http://schemas.microsoft.com/office/drawing/2014/main" id="{00CC7CCC-A814-17DF-C8BD-4BCFE62B6079}"/>
              </a:ext>
            </a:extLst>
          </p:cNvPr>
          <p:cNvSpPr>
            <a:spLocks noGrp="1"/>
          </p:cNvSpPr>
          <p:nvPr>
            <p:ph type="subTitle" idx="1"/>
          </p:nvPr>
        </p:nvSpPr>
        <p:spPr>
          <a:xfrm>
            <a:off x="787809" y="998413"/>
            <a:ext cx="10616381" cy="447965"/>
          </a:xfrm>
        </p:spPr>
        <p:txBody>
          <a:bodyPr/>
          <a:lstStyle/>
          <a:p>
            <a:r>
              <a:rPr lang="fr-FR" sz="2000" i="1"/>
              <a:t>44 personnes </a:t>
            </a:r>
          </a:p>
        </p:txBody>
      </p:sp>
      <p:sp>
        <p:nvSpPr>
          <p:cNvPr id="5" name="Titre 4">
            <a:extLst>
              <a:ext uri="{FF2B5EF4-FFF2-40B4-BE49-F238E27FC236}">
                <a16:creationId xmlns:a16="http://schemas.microsoft.com/office/drawing/2014/main" id="{44CBF563-8BB6-8A2C-5E96-F95E1D350B1F}"/>
              </a:ext>
            </a:extLst>
          </p:cNvPr>
          <p:cNvSpPr>
            <a:spLocks noGrp="1"/>
          </p:cNvSpPr>
          <p:nvPr>
            <p:ph type="title"/>
          </p:nvPr>
        </p:nvSpPr>
        <p:spPr>
          <a:xfrm>
            <a:off x="1683773" y="529040"/>
            <a:ext cx="8925232" cy="645498"/>
          </a:xfrm>
        </p:spPr>
        <p:txBody>
          <a:bodyPr/>
          <a:lstStyle/>
          <a:p>
            <a:pPr algn="ctr"/>
            <a:r>
              <a:rPr lang="fr-FR"/>
              <a:t>Personnes inscrites à la commission </a:t>
            </a:r>
          </a:p>
        </p:txBody>
      </p:sp>
      <p:pic>
        <p:nvPicPr>
          <p:cNvPr id="4" name="Image 3">
            <a:extLst>
              <a:ext uri="{FF2B5EF4-FFF2-40B4-BE49-F238E27FC236}">
                <a16:creationId xmlns:a16="http://schemas.microsoft.com/office/drawing/2014/main" id="{13271CC9-F62F-AB8B-6292-548CC456DFB8}"/>
              </a:ext>
            </a:extLst>
          </p:cNvPr>
          <p:cNvPicPr>
            <a:picLocks noChangeAspect="1"/>
          </p:cNvPicPr>
          <p:nvPr/>
        </p:nvPicPr>
        <p:blipFill>
          <a:blip r:embed="rId3"/>
          <a:stretch>
            <a:fillRect/>
          </a:stretch>
        </p:blipFill>
        <p:spPr>
          <a:xfrm>
            <a:off x="113652" y="1343050"/>
            <a:ext cx="5931958" cy="1262596"/>
          </a:xfrm>
          <a:prstGeom prst="rect">
            <a:avLst/>
          </a:prstGeom>
        </p:spPr>
      </p:pic>
      <p:pic>
        <p:nvPicPr>
          <p:cNvPr id="9" name="Image 8">
            <a:extLst>
              <a:ext uri="{FF2B5EF4-FFF2-40B4-BE49-F238E27FC236}">
                <a16:creationId xmlns:a16="http://schemas.microsoft.com/office/drawing/2014/main" id="{F79BD9AC-9CB2-1F4C-F90B-F5AE8FA6BCDC}"/>
              </a:ext>
            </a:extLst>
          </p:cNvPr>
          <p:cNvPicPr>
            <a:picLocks noChangeAspect="1"/>
          </p:cNvPicPr>
          <p:nvPr/>
        </p:nvPicPr>
        <p:blipFill>
          <a:blip r:embed="rId4"/>
          <a:stretch>
            <a:fillRect/>
          </a:stretch>
        </p:blipFill>
        <p:spPr>
          <a:xfrm>
            <a:off x="6141071" y="1362991"/>
            <a:ext cx="5808688" cy="1242655"/>
          </a:xfrm>
          <a:prstGeom prst="rect">
            <a:avLst/>
          </a:prstGeom>
        </p:spPr>
      </p:pic>
      <p:pic>
        <p:nvPicPr>
          <p:cNvPr id="12" name="Image 11">
            <a:extLst>
              <a:ext uri="{FF2B5EF4-FFF2-40B4-BE49-F238E27FC236}">
                <a16:creationId xmlns:a16="http://schemas.microsoft.com/office/drawing/2014/main" id="{E9A5569B-4282-D9CE-1BB1-FB48259DA86F}"/>
              </a:ext>
            </a:extLst>
          </p:cNvPr>
          <p:cNvPicPr>
            <a:picLocks noChangeAspect="1"/>
          </p:cNvPicPr>
          <p:nvPr/>
        </p:nvPicPr>
        <p:blipFill>
          <a:blip r:embed="rId5"/>
          <a:stretch>
            <a:fillRect/>
          </a:stretch>
        </p:blipFill>
        <p:spPr>
          <a:xfrm>
            <a:off x="2433125" y="2651366"/>
            <a:ext cx="7325747" cy="4058216"/>
          </a:xfrm>
          <a:prstGeom prst="rect">
            <a:avLst/>
          </a:prstGeom>
        </p:spPr>
      </p:pic>
    </p:spTree>
    <p:extLst>
      <p:ext uri="{BB962C8B-B14F-4D97-AF65-F5344CB8AC3E}">
        <p14:creationId xmlns:p14="http://schemas.microsoft.com/office/powerpoint/2010/main" val="266629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8EAD-299E-0B75-5071-6B5AB60D5A18}"/>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068F3130-A558-2188-2197-1AA91926620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3" name="Espace réservé du numéro de diapositive 2">
            <a:extLst>
              <a:ext uri="{FF2B5EF4-FFF2-40B4-BE49-F238E27FC236}">
                <a16:creationId xmlns:a16="http://schemas.microsoft.com/office/drawing/2014/main" id="{783521A9-5C84-073E-490B-1E6C014BC614}"/>
              </a:ext>
            </a:extLst>
          </p:cNvPr>
          <p:cNvSpPr>
            <a:spLocks noGrp="1"/>
          </p:cNvSpPr>
          <p:nvPr>
            <p:ph type="sldNum" sz="quarter" idx="12"/>
          </p:nvPr>
        </p:nvSpPr>
        <p:spPr/>
        <p:txBody>
          <a:bodyPr/>
          <a:lstStyle/>
          <a:p>
            <a:endParaRPr lang="fr-FR"/>
          </a:p>
        </p:txBody>
      </p:sp>
      <p:sp>
        <p:nvSpPr>
          <p:cNvPr id="4" name="Titre 1">
            <a:extLst>
              <a:ext uri="{FF2B5EF4-FFF2-40B4-BE49-F238E27FC236}">
                <a16:creationId xmlns:a16="http://schemas.microsoft.com/office/drawing/2014/main" id="{E91ADFDF-F82E-8372-18F5-E7AF43C5AA0F}"/>
              </a:ext>
            </a:extLst>
          </p:cNvPr>
          <p:cNvSpPr txBox="1">
            <a:spLocks/>
          </p:cNvSpPr>
          <p:nvPr/>
        </p:nvSpPr>
        <p:spPr>
          <a:xfrm>
            <a:off x="541020" y="402145"/>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Priorités 2026</a:t>
            </a:r>
          </a:p>
        </p:txBody>
      </p:sp>
      <p:sp>
        <p:nvSpPr>
          <p:cNvPr id="5" name="Espace réservé du contenu 4">
            <a:extLst>
              <a:ext uri="{FF2B5EF4-FFF2-40B4-BE49-F238E27FC236}">
                <a16:creationId xmlns:a16="http://schemas.microsoft.com/office/drawing/2014/main" id="{FF83CFB2-8D56-6DA7-E261-26F6C9E8CF8E}"/>
              </a:ext>
            </a:extLst>
          </p:cNvPr>
          <p:cNvSpPr>
            <a:spLocks noGrp="1"/>
          </p:cNvSpPr>
          <p:nvPr>
            <p:ph sz="half" idx="1"/>
          </p:nvPr>
        </p:nvSpPr>
        <p:spPr>
          <a:xfrm>
            <a:off x="829056" y="1123288"/>
            <a:ext cx="10821924" cy="5096537"/>
          </a:xfrm>
        </p:spPr>
        <p:txBody>
          <a:bodyPr/>
          <a:lstStyle/>
          <a:p>
            <a:r>
              <a:rPr lang="fr-FR" sz="2400" b="1"/>
              <a:t>Renforcer les connaissances et les outils pour les professionnels</a:t>
            </a:r>
          </a:p>
          <a:p>
            <a:pPr lvl="1">
              <a:buFont typeface="Wingdings" panose="05000000000000000000" pitchFamily="2" charset="2"/>
              <a:buChar char="Ø"/>
            </a:pPr>
            <a:r>
              <a:rPr lang="fr-FR" sz="2000" i="1"/>
              <a:t>Identification des ressources dans chaque territoire</a:t>
            </a:r>
          </a:p>
          <a:p>
            <a:pPr lvl="1">
              <a:buFont typeface="Wingdings" panose="05000000000000000000" pitchFamily="2" charset="2"/>
              <a:buChar char="Ø"/>
            </a:pPr>
            <a:r>
              <a:rPr lang="fr-FR" sz="2000" i="1"/>
              <a:t>Outils communs afin de fluidifier le parcours </a:t>
            </a:r>
          </a:p>
          <a:p>
            <a:pPr marL="0" indent="0">
              <a:buNone/>
            </a:pPr>
            <a:endParaRPr lang="fr-FR" sz="2400"/>
          </a:p>
          <a:p>
            <a:r>
              <a:rPr lang="fr-FR" sz="2400" b="1"/>
              <a:t>Structurer le parcours de prise en charge</a:t>
            </a:r>
          </a:p>
          <a:p>
            <a:pPr lvl="1">
              <a:buFont typeface="Wingdings" panose="05000000000000000000" pitchFamily="2" charset="2"/>
              <a:buChar char="Ø"/>
            </a:pPr>
            <a:r>
              <a:rPr lang="fr-FR" sz="2000" i="1"/>
              <a:t>Recenser besoins des pros et acteurs par territoire</a:t>
            </a:r>
          </a:p>
          <a:p>
            <a:pPr lvl="1">
              <a:buFont typeface="Wingdings" panose="05000000000000000000" pitchFamily="2" charset="2"/>
              <a:buChar char="Ø"/>
            </a:pPr>
            <a:r>
              <a:rPr lang="fr-FR" sz="2000" i="1"/>
              <a:t>Cartographie des acteurs et actions</a:t>
            </a:r>
          </a:p>
          <a:p>
            <a:pPr lvl="1">
              <a:buFont typeface="Wingdings" panose="05000000000000000000" pitchFamily="2" charset="2"/>
              <a:buChar char="Ø"/>
            </a:pPr>
            <a:r>
              <a:rPr lang="fr-FR" sz="2000" i="1"/>
              <a:t>Faire connaitre le réseau</a:t>
            </a:r>
          </a:p>
          <a:p>
            <a:pPr lvl="1">
              <a:buFont typeface="Wingdings" panose="05000000000000000000" pitchFamily="2" charset="2"/>
              <a:buChar char="Ø"/>
            </a:pPr>
            <a:r>
              <a:rPr lang="fr-FR" sz="2000" i="1"/>
              <a:t>Diffusion de l'info auprès des pros </a:t>
            </a:r>
          </a:p>
          <a:p>
            <a:pPr lvl="1">
              <a:buFont typeface="Wingdings" panose="05000000000000000000" pitchFamily="2" charset="2"/>
              <a:buChar char="Ø"/>
            </a:pPr>
            <a:r>
              <a:rPr lang="fr-FR" sz="2000" i="1"/>
              <a:t>Mise en lien des acteurs sanitaires, médico-sociaux et communautaires</a:t>
            </a:r>
          </a:p>
          <a:p>
            <a:pPr marL="457200" lvl="1" indent="0">
              <a:buNone/>
            </a:pPr>
            <a:endParaRPr lang="fr-FR" sz="2000" i="1"/>
          </a:p>
          <a:p>
            <a:pPr marL="457200" lvl="1" indent="0" algn="ctr">
              <a:buNone/>
            </a:pPr>
            <a:r>
              <a:rPr lang="fr-FR" sz="2800" b="1"/>
              <a:t>Premières actions : </a:t>
            </a:r>
          </a:p>
          <a:p>
            <a:pPr marL="457200" lvl="1" indent="0" algn="ctr">
              <a:buNone/>
            </a:pPr>
            <a:r>
              <a:rPr lang="fr-FR" sz="2800" b="1"/>
              <a:t>Cartographie des acteurs et actions &amp; Communication</a:t>
            </a:r>
          </a:p>
        </p:txBody>
      </p:sp>
    </p:spTree>
    <p:extLst>
      <p:ext uri="{BB962C8B-B14F-4D97-AF65-F5344CB8AC3E}">
        <p14:creationId xmlns:p14="http://schemas.microsoft.com/office/powerpoint/2010/main" val="266362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CE195B4-4C30-3E7B-72E1-A6281E7F38B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pic>
        <p:nvPicPr>
          <p:cNvPr id="3" name="Image 2" descr="Une image contenant texte, Police, Graphique, logo">
            <a:extLst>
              <a:ext uri="{FF2B5EF4-FFF2-40B4-BE49-F238E27FC236}">
                <a16:creationId xmlns:a16="http://schemas.microsoft.com/office/drawing/2014/main" id="{6C72D969-05FC-8632-8674-9362F0D5C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46" y="526852"/>
            <a:ext cx="2479790" cy="1648527"/>
          </a:xfrm>
          <a:prstGeom prst="rect">
            <a:avLst/>
          </a:prstGeom>
        </p:spPr>
      </p:pic>
      <p:sp>
        <p:nvSpPr>
          <p:cNvPr id="6" name="ZoneTexte 5">
            <a:extLst>
              <a:ext uri="{FF2B5EF4-FFF2-40B4-BE49-F238E27FC236}">
                <a16:creationId xmlns:a16="http://schemas.microsoft.com/office/drawing/2014/main" id="{881C2D50-98A1-939A-C03A-2109EAAC5F05}"/>
              </a:ext>
            </a:extLst>
          </p:cNvPr>
          <p:cNvSpPr txBox="1"/>
          <p:nvPr/>
        </p:nvSpPr>
        <p:spPr>
          <a:xfrm>
            <a:off x="9922695" y="5523448"/>
            <a:ext cx="19963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Aissatou KEITA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Coline Bost</a:t>
            </a:r>
          </a:p>
        </p:txBody>
      </p:sp>
      <p:sp>
        <p:nvSpPr>
          <p:cNvPr id="7" name="ZoneTexte 6">
            <a:extLst>
              <a:ext uri="{FF2B5EF4-FFF2-40B4-BE49-F238E27FC236}">
                <a16:creationId xmlns:a16="http://schemas.microsoft.com/office/drawing/2014/main" id="{358C3E63-E186-3C40-6931-33839DA40CBE}"/>
              </a:ext>
            </a:extLst>
          </p:cNvPr>
          <p:cNvSpPr txBox="1"/>
          <p:nvPr/>
        </p:nvSpPr>
        <p:spPr>
          <a:xfrm>
            <a:off x="208546" y="6416660"/>
            <a:ext cx="41228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rgbClr val="FFFFFF"/>
                </a:solidFill>
                <a:latin typeface="Montserrat SemiBold"/>
              </a:rPr>
              <a:t>23</a:t>
            </a:r>
            <a:r>
              <a:rPr kumimoji="0" lang="fr-FR" sz="1800" b="0" i="0" u="none" strike="noStrike" kern="1200" cap="none" spc="0" normalizeH="0" baseline="0" noProof="0">
                <a:ln>
                  <a:noFill/>
                </a:ln>
                <a:solidFill>
                  <a:srgbClr val="FFFFFF"/>
                </a:solidFill>
                <a:effectLst/>
                <a:uLnTx/>
                <a:uFillTx/>
                <a:latin typeface="Montserrat SemiBold"/>
                <a:ea typeface="+mn-ea"/>
                <a:cs typeface="+mn-cs"/>
              </a:rPr>
              <a:t> juin 2026</a:t>
            </a:r>
          </a:p>
        </p:txBody>
      </p:sp>
      <p:pic>
        <p:nvPicPr>
          <p:cNvPr id="9" name="Image 8" descr="Une image contenant Graphique, graphisme, Caractère coloré, capture d’écran">
            <a:extLst>
              <a:ext uri="{FF2B5EF4-FFF2-40B4-BE49-F238E27FC236}">
                <a16:creationId xmlns:a16="http://schemas.microsoft.com/office/drawing/2014/main" id="{940E6B13-E44A-F1C1-A2A0-30E930756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248" y="125473"/>
            <a:ext cx="2224535" cy="2224535"/>
          </a:xfrm>
          <a:prstGeom prst="rect">
            <a:avLst/>
          </a:prstGeom>
        </p:spPr>
      </p:pic>
      <p:sp>
        <p:nvSpPr>
          <p:cNvPr id="5" name="ZoneTexte 4">
            <a:extLst>
              <a:ext uri="{FF2B5EF4-FFF2-40B4-BE49-F238E27FC236}">
                <a16:creationId xmlns:a16="http://schemas.microsoft.com/office/drawing/2014/main" id="{0CFCD1F2-86BF-26C1-204B-BCF4A7FB90AD}"/>
              </a:ext>
            </a:extLst>
          </p:cNvPr>
          <p:cNvSpPr txBox="1"/>
          <p:nvPr/>
        </p:nvSpPr>
        <p:spPr>
          <a:xfrm>
            <a:off x="1700475" y="2573677"/>
            <a:ext cx="847199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a:ln>
                  <a:noFill/>
                </a:ln>
                <a:solidFill>
                  <a:srgbClr val="486360">
                    <a:lumMod val="75000"/>
                  </a:srgbClr>
                </a:solidFill>
                <a:effectLst/>
                <a:uLnTx/>
                <a:uFillTx/>
                <a:latin typeface="Montserrat SemiBold"/>
                <a:ea typeface="+mn-ea"/>
                <a:cs typeface="+mn-cs"/>
              </a:rPr>
              <a:t>Parcours Contraception</a:t>
            </a:r>
          </a:p>
        </p:txBody>
      </p:sp>
    </p:spTree>
    <p:extLst>
      <p:ext uri="{BB962C8B-B14F-4D97-AF65-F5344CB8AC3E}">
        <p14:creationId xmlns:p14="http://schemas.microsoft.com/office/powerpoint/2010/main" val="410708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45B6-F606-9D05-53B7-95431E2549AE}"/>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86C5AA0F-B38B-6537-D48F-9CE076C7470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4BD0C65A-2106-C982-035D-4C379B2CC0BA}"/>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2800">
                <a:solidFill>
                  <a:schemeClr val="bg1"/>
                </a:solidFill>
              </a:rPr>
              <a:t>Diagnostic, Priorités, Objectifs</a:t>
            </a:r>
          </a:p>
        </p:txBody>
      </p:sp>
      <p:sp>
        <p:nvSpPr>
          <p:cNvPr id="6" name="Espace réservé du contenu 5">
            <a:extLst>
              <a:ext uri="{FF2B5EF4-FFF2-40B4-BE49-F238E27FC236}">
                <a16:creationId xmlns:a16="http://schemas.microsoft.com/office/drawing/2014/main" id="{C184B3B0-F697-121D-CAB6-BB24A8FE2B6F}"/>
              </a:ext>
            </a:extLst>
          </p:cNvPr>
          <p:cNvSpPr>
            <a:spLocks noGrp="1"/>
          </p:cNvSpPr>
          <p:nvPr>
            <p:ph sz="half" idx="1"/>
          </p:nvPr>
        </p:nvSpPr>
        <p:spPr>
          <a:xfrm>
            <a:off x="755265" y="1510190"/>
            <a:ext cx="2811379" cy="4189316"/>
          </a:xfrm>
        </p:spPr>
        <p:txBody>
          <a:bodyPr/>
          <a:lstStyle/>
          <a:p>
            <a:pPr marL="0" indent="0">
              <a:buNone/>
            </a:pPr>
            <a:r>
              <a:rPr lang="fr-FR" sz="2400" b="1">
                <a:solidFill>
                  <a:schemeClr val="accent3"/>
                </a:solidFill>
              </a:rPr>
              <a:t>Diagnostic</a:t>
            </a:r>
          </a:p>
          <a:p>
            <a:pPr>
              <a:buFont typeface="Wingdings" panose="05000000000000000000" pitchFamily="2" charset="2"/>
              <a:buChar char="ü"/>
            </a:pPr>
            <a:r>
              <a:rPr lang="fr-FR" sz="1800"/>
              <a:t> Inégalités d’accès</a:t>
            </a:r>
          </a:p>
          <a:p>
            <a:pPr>
              <a:buFont typeface="Wingdings" panose="05000000000000000000" pitchFamily="2" charset="2"/>
              <a:buChar char="ü"/>
            </a:pPr>
            <a:r>
              <a:rPr lang="fr-FR" sz="1800"/>
              <a:t>Barrières géographiques et mobilité</a:t>
            </a:r>
          </a:p>
          <a:p>
            <a:pPr>
              <a:buFont typeface="Wingdings" panose="05000000000000000000" pitchFamily="2" charset="2"/>
              <a:buChar char="ü"/>
            </a:pPr>
            <a:r>
              <a:rPr lang="fr-FR" sz="1800"/>
              <a:t>Besoin de formation des pros de santé et travailleurs sociaux</a:t>
            </a:r>
          </a:p>
          <a:p>
            <a:pPr>
              <a:buFont typeface="Wingdings" panose="05000000000000000000" pitchFamily="2" charset="2"/>
              <a:buChar char="ü"/>
            </a:pPr>
            <a:r>
              <a:rPr lang="fr-FR" sz="1800"/>
              <a:t>Charge mentale et rapport sociaux de genre</a:t>
            </a:r>
          </a:p>
          <a:p>
            <a:pPr>
              <a:buFont typeface="Wingdings" panose="05000000000000000000" pitchFamily="2" charset="2"/>
              <a:buChar char="ü"/>
            </a:pPr>
            <a:r>
              <a:rPr lang="fr-FR" sz="1800"/>
              <a:t>Désinformation et mouvements masculinistes</a:t>
            </a:r>
          </a:p>
          <a:p>
            <a:pPr marL="0" indent="0">
              <a:buNone/>
            </a:pPr>
            <a:endParaRPr lang="fr-FR" sz="1800"/>
          </a:p>
          <a:p>
            <a:pPr marL="0" indent="0">
              <a:buNone/>
            </a:pPr>
            <a:endParaRPr lang="fr-FR" sz="2400"/>
          </a:p>
        </p:txBody>
      </p:sp>
      <p:sp>
        <p:nvSpPr>
          <p:cNvPr id="7" name="Espace réservé du contenu 5">
            <a:extLst>
              <a:ext uri="{FF2B5EF4-FFF2-40B4-BE49-F238E27FC236}">
                <a16:creationId xmlns:a16="http://schemas.microsoft.com/office/drawing/2014/main" id="{3C2962A3-28EE-563D-F4E5-368722EA8F24}"/>
              </a:ext>
            </a:extLst>
          </p:cNvPr>
          <p:cNvSpPr txBox="1">
            <a:spLocks/>
          </p:cNvSpPr>
          <p:nvPr/>
        </p:nvSpPr>
        <p:spPr>
          <a:xfrm>
            <a:off x="4650205" y="1623464"/>
            <a:ext cx="3124199" cy="3802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E50051"/>
                </a:solidFill>
                <a:effectLst/>
                <a:uLnTx/>
                <a:uFillTx/>
                <a:latin typeface="Montserrat"/>
                <a:ea typeface="+mn-ea"/>
                <a:cs typeface="+mn-cs"/>
              </a:rPr>
              <a:t>Priorités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Améliorer l’accessibilité</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Lutter contre la désinformation et promouvoir une information positive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Harmoniser les pratiques professionnelles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0514AE73-9E18-608D-AB76-C872D67821EC}"/>
              </a:ext>
            </a:extLst>
          </p:cNvPr>
          <p:cNvSpPr txBox="1">
            <a:spLocks/>
          </p:cNvSpPr>
          <p:nvPr/>
        </p:nvSpPr>
        <p:spPr>
          <a:xfrm>
            <a:off x="8236862" y="1623463"/>
            <a:ext cx="3389653" cy="3802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007C76"/>
                </a:solidFill>
                <a:effectLst/>
                <a:uLnTx/>
                <a:uFillTx/>
                <a:latin typeface="Montserrat"/>
                <a:ea typeface="+mn-ea"/>
                <a:cs typeface="+mn-cs"/>
              </a:rPr>
              <a:t>Objectifs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Garantir un accès                      équitable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Informer et communiquer sur les droits et dispositifs existants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Former les pros aux    bonnes pratiques et à la  contraception testiculaire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401681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F930-8E3C-4AFB-C78A-1316E6F2789A}"/>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D7635A3F-6215-4B19-249F-0A0C2577F56F}"/>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E22220B6-3422-20BD-76B1-B621AB53FA99}"/>
              </a:ext>
            </a:extLst>
          </p:cNvPr>
          <p:cNvSpPr>
            <a:spLocks noGrp="1"/>
          </p:cNvSpPr>
          <p:nvPr>
            <p:ph type="title"/>
          </p:nvPr>
        </p:nvSpPr>
        <p:spPr>
          <a:xfrm>
            <a:off x="565484" y="351697"/>
            <a:ext cx="11061032" cy="665010"/>
          </a:xfrm>
          <a:solidFill>
            <a:srgbClr val="C00000"/>
          </a:solidFill>
        </p:spPr>
        <p:txBody>
          <a:bodyPr>
            <a:normAutofit/>
          </a:bodyPr>
          <a:lstStyle/>
          <a:p>
            <a:pPr algn="ctr"/>
            <a:r>
              <a:rPr lang="fr-FR" sz="2800">
                <a:solidFill>
                  <a:schemeClr val="bg1"/>
                </a:solidFill>
              </a:rPr>
              <a:t>CIBLES</a:t>
            </a:r>
          </a:p>
        </p:txBody>
      </p:sp>
      <p:sp>
        <p:nvSpPr>
          <p:cNvPr id="6" name="Espace réservé du contenu 5">
            <a:extLst>
              <a:ext uri="{FF2B5EF4-FFF2-40B4-BE49-F238E27FC236}">
                <a16:creationId xmlns:a16="http://schemas.microsoft.com/office/drawing/2014/main" id="{EE788737-1DED-87BF-8CCF-B68A30C4FF3C}"/>
              </a:ext>
            </a:extLst>
          </p:cNvPr>
          <p:cNvSpPr>
            <a:spLocks noGrp="1"/>
          </p:cNvSpPr>
          <p:nvPr>
            <p:ph sz="half" idx="1"/>
          </p:nvPr>
        </p:nvSpPr>
        <p:spPr>
          <a:xfrm>
            <a:off x="720932" y="1319897"/>
            <a:ext cx="10407316" cy="2109103"/>
          </a:xfrm>
        </p:spPr>
        <p:txBody>
          <a:bodyPr/>
          <a:lstStyle/>
          <a:p>
            <a:pPr>
              <a:buFont typeface="Wingdings" panose="05000000000000000000" pitchFamily="2" charset="2"/>
              <a:buChar char="Ø"/>
            </a:pPr>
            <a:r>
              <a:rPr lang="fr-FR" sz="2400" b="1">
                <a:solidFill>
                  <a:srgbClr val="C00000"/>
                </a:solidFill>
              </a:rPr>
              <a:t>Professionnel.le.s concerné.e.s</a:t>
            </a:r>
          </a:p>
          <a:p>
            <a:pPr lvl="0"/>
            <a:r>
              <a:rPr lang="fr-FR" sz="2400"/>
              <a:t>Professionnel.le.s de santé : médecins généralistes, gynécologues, IDE, sage-femmes, </a:t>
            </a:r>
            <a:r>
              <a:rPr lang="fr-FR" sz="2400" err="1"/>
              <a:t>pharmacien.ne.s</a:t>
            </a:r>
            <a:r>
              <a:rPr lang="fr-FR" sz="2400"/>
              <a:t>, sexologues...</a:t>
            </a:r>
          </a:p>
          <a:p>
            <a:pPr lvl="0"/>
            <a:r>
              <a:rPr lang="fr-FR" sz="2400" err="1"/>
              <a:t>Travailleur.euse.s</a:t>
            </a:r>
            <a:r>
              <a:rPr lang="fr-FR" sz="2400"/>
              <a:t> sociaux, associations, EVARS, CSS, CeGIDD, PASS, ESE.</a:t>
            </a:r>
          </a:p>
          <a:p>
            <a:pPr marL="0" indent="0">
              <a:buNone/>
            </a:pPr>
            <a:endParaRPr lang="fr-FR" sz="2400" b="1">
              <a:solidFill>
                <a:srgbClr val="C00000"/>
              </a:solidFill>
            </a:endParaRPr>
          </a:p>
        </p:txBody>
      </p:sp>
      <p:sp>
        <p:nvSpPr>
          <p:cNvPr id="2" name="Espace réservé du contenu 5">
            <a:extLst>
              <a:ext uri="{FF2B5EF4-FFF2-40B4-BE49-F238E27FC236}">
                <a16:creationId xmlns:a16="http://schemas.microsoft.com/office/drawing/2014/main" id="{CD7E53AD-CCDA-D9E0-0644-287C1BE7F85A}"/>
              </a:ext>
            </a:extLst>
          </p:cNvPr>
          <p:cNvSpPr txBox="1">
            <a:spLocks/>
          </p:cNvSpPr>
          <p:nvPr/>
        </p:nvSpPr>
        <p:spPr>
          <a:xfrm>
            <a:off x="720932" y="3599025"/>
            <a:ext cx="10407316" cy="2255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400" b="1" i="0" u="none" strike="noStrike" kern="1200" cap="none" spc="0" normalizeH="0" baseline="0" noProof="0">
                <a:ln>
                  <a:noFill/>
                </a:ln>
                <a:solidFill>
                  <a:srgbClr val="C00000"/>
                </a:solidFill>
                <a:effectLst/>
                <a:uLnTx/>
                <a:uFillTx/>
                <a:latin typeface="Montserrat"/>
                <a:ea typeface="+mn-ea"/>
                <a:cs typeface="+mn-cs"/>
              </a:rPr>
              <a:t>Publics </a:t>
            </a:r>
            <a:r>
              <a:rPr kumimoji="0" lang="fr-FR" sz="2400" b="1" i="0" u="none" strike="noStrike" kern="1200" cap="none" spc="0" normalizeH="0" baseline="0" noProof="0" err="1">
                <a:ln>
                  <a:noFill/>
                </a:ln>
                <a:solidFill>
                  <a:srgbClr val="C00000"/>
                </a:solidFill>
                <a:effectLst/>
                <a:uLnTx/>
                <a:uFillTx/>
                <a:latin typeface="Montserrat"/>
                <a:ea typeface="+mn-ea"/>
                <a:cs typeface="+mn-cs"/>
              </a:rPr>
              <a:t>conernés</a:t>
            </a:r>
            <a:endParaRPr kumimoji="0" lang="fr-FR" sz="2400" b="1" i="0" u="none" strike="noStrike" kern="1200" cap="none" spc="0" normalizeH="0" baseline="0" noProof="0">
              <a:ln>
                <a:noFill/>
              </a:ln>
              <a:solidFill>
                <a:srgbClr val="C00000"/>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Femmes : en situation de précarité, sans-abri, allophones, en situation de handicap.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Jeunes, </a:t>
            </a:r>
            <a:r>
              <a:rPr kumimoji="0" lang="fr-FR" sz="2400" b="0" i="0" u="none" strike="noStrike" kern="1200" cap="none" spc="0" normalizeH="0" baseline="0" noProof="0" err="1">
                <a:ln>
                  <a:noFill/>
                </a:ln>
                <a:solidFill>
                  <a:srgbClr val="5F5F5F"/>
                </a:solidFill>
                <a:effectLst/>
                <a:uLnTx/>
                <a:uFillTx/>
                <a:latin typeface="Montserrat"/>
                <a:ea typeface="+mn-ea"/>
                <a:cs typeface="+mn-cs"/>
              </a:rPr>
              <a:t>étudiant.e.s</a:t>
            </a:r>
            <a:r>
              <a:rPr kumimoji="0" lang="fr-FR" sz="2400" b="0" i="0" u="none" strike="noStrike" kern="1200" cap="none" spc="0" normalizeH="0" baseline="0" noProof="0">
                <a:ln>
                  <a:noFill/>
                </a:ln>
                <a:solidFill>
                  <a:srgbClr val="5F5F5F"/>
                </a:solidFill>
                <a:effectLst/>
                <a:uLnTx/>
                <a:uFillTx/>
                <a:latin typeface="Montserrat"/>
                <a:ea typeface="+mn-ea"/>
                <a:cs typeface="+mn-cs"/>
              </a:rPr>
              <a:t>, population rurale.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Hommes (contraception masculine).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400" b="1" i="0" u="none" strike="noStrike" kern="1200" cap="none" spc="0" normalizeH="0" baseline="0" noProof="0">
              <a:ln>
                <a:noFill/>
              </a:ln>
              <a:solidFill>
                <a:srgbClr val="C00000"/>
              </a:solidFill>
              <a:effectLst/>
              <a:uLnTx/>
              <a:uFillTx/>
              <a:latin typeface="Montserrat"/>
              <a:ea typeface="+mn-ea"/>
              <a:cs typeface="+mn-cs"/>
            </a:endParaRPr>
          </a:p>
        </p:txBody>
      </p:sp>
    </p:spTree>
    <p:extLst>
      <p:ext uri="{BB962C8B-B14F-4D97-AF65-F5344CB8AC3E}">
        <p14:creationId xmlns:p14="http://schemas.microsoft.com/office/powerpoint/2010/main" val="56341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0931-B9C5-CCEA-2F1D-D891D7449E3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A9E4C7-7952-920A-E0B5-2E1E20BE932F}"/>
              </a:ext>
            </a:extLst>
          </p:cNvPr>
          <p:cNvSpPr/>
          <p:nvPr/>
        </p:nvSpPr>
        <p:spPr>
          <a:xfrm>
            <a:off x="0" y="0"/>
            <a:ext cx="3727938"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1C93519-BF2D-2482-A607-D9077587B97B}"/>
              </a:ext>
            </a:extLst>
          </p:cNvPr>
          <p:cNvSpPr>
            <a:spLocks noGrp="1"/>
          </p:cNvSpPr>
          <p:nvPr>
            <p:ph type="title"/>
          </p:nvPr>
        </p:nvSpPr>
        <p:spPr>
          <a:xfrm>
            <a:off x="0" y="351026"/>
            <a:ext cx="3629891" cy="1100667"/>
          </a:xfrm>
        </p:spPr>
        <p:txBody>
          <a:bodyPr>
            <a:normAutofit/>
          </a:bodyPr>
          <a:lstStyle/>
          <a:p>
            <a:pPr algn="ctr"/>
            <a:r>
              <a:rPr lang="fr-FR" sz="2800">
                <a:solidFill>
                  <a:schemeClr val="tx2"/>
                </a:solidFill>
              </a:rPr>
              <a:t>Axe 1- Les parcours</a:t>
            </a:r>
          </a:p>
        </p:txBody>
      </p:sp>
      <p:sp>
        <p:nvSpPr>
          <p:cNvPr id="3" name="Espace réservé du contenu 2">
            <a:extLst>
              <a:ext uri="{FF2B5EF4-FFF2-40B4-BE49-F238E27FC236}">
                <a16:creationId xmlns:a16="http://schemas.microsoft.com/office/drawing/2014/main" id="{52118274-82CA-BDEA-C0DD-19C3D6C3B3ED}"/>
              </a:ext>
            </a:extLst>
          </p:cNvPr>
          <p:cNvSpPr>
            <a:spLocks noGrp="1"/>
          </p:cNvSpPr>
          <p:nvPr>
            <p:ph idx="1"/>
          </p:nvPr>
        </p:nvSpPr>
        <p:spPr>
          <a:xfrm>
            <a:off x="4188029" y="1177898"/>
            <a:ext cx="7030304" cy="2271928"/>
          </a:xfrm>
        </p:spPr>
        <p:txBody>
          <a:bodyPr/>
          <a:lstStyle/>
          <a:p>
            <a:pPr marL="0" indent="0" algn="just">
              <a:buNone/>
            </a:pPr>
            <a:r>
              <a:rPr lang="fr-FR" sz="1800" b="1"/>
              <a:t>2 commissions</a:t>
            </a:r>
          </a:p>
          <a:p>
            <a:pPr lvl="0"/>
            <a:r>
              <a:rPr lang="fr-FR" sz="1800"/>
              <a:t>Prévention/dépistage/</a:t>
            </a:r>
            <a:r>
              <a:rPr lang="fr-FR" sz="1800" err="1"/>
              <a:t>PrEP</a:t>
            </a:r>
            <a:r>
              <a:rPr lang="fr-FR" sz="1800"/>
              <a:t>/TPE/IST/Vaccination</a:t>
            </a:r>
          </a:p>
          <a:p>
            <a:pPr lvl="1"/>
            <a:r>
              <a:rPr lang="fr-FR" sz="1400"/>
              <a:t>Première réunion le 30 juin 10h-12h</a:t>
            </a:r>
          </a:p>
          <a:p>
            <a:pPr lvl="0"/>
            <a:r>
              <a:rPr lang="fr-FR" sz="1800"/>
              <a:t>Personnes vivant avec le VIH</a:t>
            </a:r>
          </a:p>
          <a:p>
            <a:pPr lvl="1"/>
            <a:r>
              <a:rPr lang="fr-FR" sz="1400"/>
              <a:t>Première réunion le 08 septembre 10h-12h</a:t>
            </a:r>
          </a:p>
          <a:p>
            <a:pPr algn="just"/>
            <a:endParaRPr lang="fr-FR" sz="1800">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269F6E7D-740B-ABC7-8F5D-6FA483F642E5}"/>
              </a:ext>
            </a:extLst>
          </p:cNvPr>
          <p:cNvSpPr>
            <a:spLocks noGrp="1"/>
          </p:cNvSpPr>
          <p:nvPr>
            <p:ph type="sldNum" sz="quarter" idx="12"/>
          </p:nvPr>
        </p:nvSpPr>
        <p:spPr/>
        <p:txBody>
          <a:bodyPr/>
          <a:lstStyle/>
          <a:p>
            <a:fld id="{67E376D7-F0CD-4817-B3E4-D783B4B86AC5}" type="slidenum">
              <a:rPr lang="fr-FR" smtClean="0"/>
              <a:t>2</a:t>
            </a:fld>
            <a:endParaRPr lang="fr-FR"/>
          </a:p>
        </p:txBody>
      </p:sp>
      <p:sp>
        <p:nvSpPr>
          <p:cNvPr id="5" name="Titre 1">
            <a:extLst>
              <a:ext uri="{FF2B5EF4-FFF2-40B4-BE49-F238E27FC236}">
                <a16:creationId xmlns:a16="http://schemas.microsoft.com/office/drawing/2014/main" id="{47E6F57D-1769-718A-62CB-C0DB0B503B3D}"/>
              </a:ext>
            </a:extLst>
          </p:cNvPr>
          <p:cNvSpPr txBox="1">
            <a:spLocks/>
          </p:cNvSpPr>
          <p:nvPr/>
        </p:nvSpPr>
        <p:spPr>
          <a:xfrm>
            <a:off x="2179011" y="378140"/>
            <a:ext cx="11109960" cy="5577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Parcours VIH</a:t>
            </a:r>
          </a:p>
        </p:txBody>
      </p:sp>
      <p:pic>
        <p:nvPicPr>
          <p:cNvPr id="8" name="Image 7">
            <a:extLst>
              <a:ext uri="{FF2B5EF4-FFF2-40B4-BE49-F238E27FC236}">
                <a16:creationId xmlns:a16="http://schemas.microsoft.com/office/drawing/2014/main" id="{B6F246CE-33B7-0372-D9B7-F28BE4B9F2F5}"/>
              </a:ext>
            </a:extLst>
          </p:cNvPr>
          <p:cNvPicPr>
            <a:picLocks noChangeAspect="1"/>
          </p:cNvPicPr>
          <p:nvPr/>
        </p:nvPicPr>
        <p:blipFill>
          <a:blip r:embed="rId2"/>
          <a:stretch>
            <a:fillRect/>
          </a:stretch>
        </p:blipFill>
        <p:spPr>
          <a:xfrm>
            <a:off x="6096000" y="2955755"/>
            <a:ext cx="3023658" cy="3023658"/>
          </a:xfrm>
          <a:prstGeom prst="rect">
            <a:avLst/>
          </a:prstGeom>
        </p:spPr>
      </p:pic>
    </p:spTree>
    <p:extLst>
      <p:ext uri="{BB962C8B-B14F-4D97-AF65-F5344CB8AC3E}">
        <p14:creationId xmlns:p14="http://schemas.microsoft.com/office/powerpoint/2010/main" val="218018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9EDB-19D5-3525-835B-31DAC7729D5E}"/>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1B00B45D-180D-3ABD-82F7-A1F554D740F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8D4E5D77-BCC6-21BD-8818-04DDCB80D721}"/>
              </a:ext>
            </a:extLst>
          </p:cNvPr>
          <p:cNvSpPr>
            <a:spLocks noGrp="1"/>
          </p:cNvSpPr>
          <p:nvPr>
            <p:ph type="title"/>
          </p:nvPr>
        </p:nvSpPr>
        <p:spPr>
          <a:xfrm>
            <a:off x="565484" y="351695"/>
            <a:ext cx="11061032" cy="665010"/>
          </a:xfrm>
          <a:solidFill>
            <a:schemeClr val="accent1"/>
          </a:solidFill>
        </p:spPr>
        <p:txBody>
          <a:bodyPr>
            <a:normAutofit/>
          </a:bodyPr>
          <a:lstStyle/>
          <a:p>
            <a:pPr algn="ctr"/>
            <a:r>
              <a:rPr lang="fr-FR" sz="3200" b="1">
                <a:solidFill>
                  <a:schemeClr val="bg1"/>
                </a:solidFill>
              </a:rPr>
              <a:t>Actions Clés</a:t>
            </a:r>
          </a:p>
        </p:txBody>
      </p:sp>
      <p:sp>
        <p:nvSpPr>
          <p:cNvPr id="6" name="Espace réservé du contenu 5">
            <a:extLst>
              <a:ext uri="{FF2B5EF4-FFF2-40B4-BE49-F238E27FC236}">
                <a16:creationId xmlns:a16="http://schemas.microsoft.com/office/drawing/2014/main" id="{D1E07713-0591-4C89-B80E-518352A8B40C}"/>
              </a:ext>
            </a:extLst>
          </p:cNvPr>
          <p:cNvSpPr>
            <a:spLocks noGrp="1"/>
          </p:cNvSpPr>
          <p:nvPr>
            <p:ph sz="half" idx="1"/>
          </p:nvPr>
        </p:nvSpPr>
        <p:spPr>
          <a:xfrm>
            <a:off x="565484" y="1527864"/>
            <a:ext cx="3597618" cy="4189316"/>
          </a:xfrm>
        </p:spPr>
        <p:txBody>
          <a:bodyPr/>
          <a:lstStyle/>
          <a:p>
            <a:pPr marL="0" indent="0">
              <a:buNone/>
            </a:pPr>
            <a:r>
              <a:rPr lang="fr-FR" sz="2400" b="1">
                <a:solidFill>
                  <a:schemeClr val="accent1"/>
                </a:solidFill>
              </a:rPr>
              <a:t>Accès</a:t>
            </a:r>
          </a:p>
          <a:p>
            <a:pPr>
              <a:buFont typeface="Wingdings" panose="05000000000000000000" pitchFamily="2" charset="2"/>
              <a:buChar char="Ø"/>
            </a:pPr>
            <a:r>
              <a:rPr lang="fr-FR" sz="1800"/>
              <a:t>Cartographie/identification des ressources, structures et outils existants</a:t>
            </a:r>
          </a:p>
          <a:p>
            <a:pPr>
              <a:buFont typeface="Wingdings" panose="05000000000000000000" pitchFamily="2" charset="2"/>
              <a:buChar char="Ø"/>
            </a:pPr>
            <a:r>
              <a:rPr lang="fr-FR" sz="1800"/>
              <a:t>Favoriser l’accès à la contraception chez les publics précaires/handicap</a:t>
            </a:r>
          </a:p>
          <a:p>
            <a:pPr>
              <a:buFont typeface="Wingdings" panose="05000000000000000000" pitchFamily="2" charset="2"/>
              <a:buChar char="Ø"/>
            </a:pPr>
            <a:r>
              <a:rPr lang="fr-FR" sz="1800"/>
              <a:t>Porter la thématique auprès des autres acteurs pour favoriser le réseau</a:t>
            </a:r>
          </a:p>
          <a:p>
            <a:pPr>
              <a:buFont typeface="Wingdings" panose="05000000000000000000" pitchFamily="2" charset="2"/>
              <a:buChar char="Ø"/>
            </a:pPr>
            <a:r>
              <a:rPr lang="fr-FR" sz="1800"/>
              <a:t>Plaidoyer pour la contraception testiculaire (agrément ANSM)</a:t>
            </a:r>
          </a:p>
          <a:p>
            <a:pPr marL="0" indent="0">
              <a:buNone/>
            </a:pPr>
            <a:endParaRPr lang="fr-FR" sz="1800"/>
          </a:p>
          <a:p>
            <a:pPr marL="0" indent="0">
              <a:buNone/>
            </a:pPr>
            <a:endParaRPr lang="fr-FR" sz="2400"/>
          </a:p>
        </p:txBody>
      </p:sp>
      <p:sp>
        <p:nvSpPr>
          <p:cNvPr id="7" name="Espace réservé du contenu 5">
            <a:extLst>
              <a:ext uri="{FF2B5EF4-FFF2-40B4-BE49-F238E27FC236}">
                <a16:creationId xmlns:a16="http://schemas.microsoft.com/office/drawing/2014/main" id="{6BED38DB-9EBC-44EA-E6BF-5BA06137E394}"/>
              </a:ext>
            </a:extLst>
          </p:cNvPr>
          <p:cNvSpPr txBox="1">
            <a:spLocks/>
          </p:cNvSpPr>
          <p:nvPr/>
        </p:nvSpPr>
        <p:spPr>
          <a:xfrm>
            <a:off x="4533900" y="1633323"/>
            <a:ext cx="3124199" cy="4189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00A19A">
                    <a:lumMod val="75000"/>
                  </a:srgbClr>
                </a:solidFill>
                <a:effectLst/>
                <a:uLnTx/>
                <a:uFillTx/>
                <a:latin typeface="Montserrat"/>
                <a:ea typeface="+mn-ea"/>
                <a:cs typeface="+mn-cs"/>
              </a:rPr>
              <a:t>Information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Campagne de communication sur les réseaux sociaux</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Webinaires sur la contraception et la charge mentale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Communication sur les missions et rôles et sage-femmes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Création d’un </a:t>
            </a:r>
            <a:r>
              <a:rPr kumimoji="0" lang="fr-FR" sz="1800" b="0" i="0" u="none" strike="noStrike" kern="1200" cap="none" spc="0" normalizeH="0" baseline="0" noProof="0" err="1">
                <a:ln>
                  <a:noFill/>
                </a:ln>
                <a:solidFill>
                  <a:srgbClr val="5F5F5F"/>
                </a:solidFill>
                <a:effectLst/>
                <a:uLnTx/>
                <a:uFillTx/>
                <a:latin typeface="Montserrat"/>
                <a:ea typeface="+mn-ea"/>
                <a:cs typeface="+mn-cs"/>
              </a:rPr>
              <a:t>padlet</a:t>
            </a:r>
            <a:r>
              <a:rPr kumimoji="0" lang="fr-FR" sz="1800" b="0" i="0" u="none" strike="noStrike" kern="1200" cap="none" spc="0" normalizeH="0" baseline="0" noProof="0">
                <a:ln>
                  <a:noFill/>
                </a:ln>
                <a:solidFill>
                  <a:srgbClr val="5F5F5F"/>
                </a:solidFill>
                <a:effectLst/>
                <a:uLnTx/>
                <a:uFillTx/>
                <a:latin typeface="Montserrat"/>
                <a:ea typeface="+mn-ea"/>
                <a:cs typeface="+mn-cs"/>
              </a:rPr>
              <a:t> sur le site du </a:t>
            </a:r>
            <a:r>
              <a:rPr kumimoji="0" lang="fr-FR" sz="1800" b="0" i="0" u="none" strike="noStrike" kern="1200" cap="none" spc="0" normalizeH="0" baseline="0" noProof="0" err="1">
                <a:ln>
                  <a:noFill/>
                </a:ln>
                <a:solidFill>
                  <a:srgbClr val="5F5F5F"/>
                </a:solidFill>
                <a:effectLst/>
                <a:uLnTx/>
                <a:uFillTx/>
                <a:latin typeface="Montserrat"/>
                <a:ea typeface="+mn-ea"/>
                <a:cs typeface="+mn-cs"/>
              </a:rPr>
              <a:t>CoReSS</a:t>
            </a: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CA3ADB51-3249-0EB7-584F-A0E0A6ABB38A}"/>
              </a:ext>
            </a:extLst>
          </p:cNvPr>
          <p:cNvSpPr txBox="1">
            <a:spLocks/>
          </p:cNvSpPr>
          <p:nvPr/>
        </p:nvSpPr>
        <p:spPr>
          <a:xfrm>
            <a:off x="8150599" y="1527864"/>
            <a:ext cx="3475917" cy="3802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E50051">
                    <a:lumMod val="75000"/>
                  </a:srgbClr>
                </a:solidFill>
                <a:effectLst/>
                <a:uLnTx/>
                <a:uFillTx/>
                <a:latin typeface="Montserrat"/>
                <a:ea typeface="+mn-ea"/>
                <a:cs typeface="+mn-cs"/>
              </a:rPr>
              <a:t>Harmonisation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Formation des pros sur contraception (accueil, interprétariat, interculturalité…)</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Promotion des bonnes pratiques et des outils existants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Mise en place d’un pôle d’expertise en contraception masculine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245748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3B7D-2984-5EDB-BA9B-2B77A79A0FCC}"/>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33C1D1AB-7064-00C7-E068-ADDD67607AD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F75DDA09-CA17-1B1D-B844-7CABC2DC095C}"/>
              </a:ext>
            </a:extLst>
          </p:cNvPr>
          <p:cNvSpPr>
            <a:spLocks noGrp="1"/>
          </p:cNvSpPr>
          <p:nvPr>
            <p:ph type="title"/>
          </p:nvPr>
        </p:nvSpPr>
        <p:spPr>
          <a:xfrm>
            <a:off x="565484" y="351697"/>
            <a:ext cx="11061032" cy="665010"/>
          </a:xfrm>
          <a:solidFill>
            <a:schemeClr val="accent5"/>
          </a:solidFill>
        </p:spPr>
        <p:txBody>
          <a:bodyPr>
            <a:normAutofit/>
          </a:bodyPr>
          <a:lstStyle/>
          <a:p>
            <a:pPr algn="ctr"/>
            <a:r>
              <a:rPr lang="fr-FR" sz="2800">
                <a:solidFill>
                  <a:schemeClr val="bg1"/>
                </a:solidFill>
              </a:rPr>
              <a:t>Commission contraception</a:t>
            </a:r>
          </a:p>
        </p:txBody>
      </p:sp>
      <p:sp>
        <p:nvSpPr>
          <p:cNvPr id="6" name="Espace réservé du contenu 5">
            <a:extLst>
              <a:ext uri="{FF2B5EF4-FFF2-40B4-BE49-F238E27FC236}">
                <a16:creationId xmlns:a16="http://schemas.microsoft.com/office/drawing/2014/main" id="{6C90CF3F-13FC-792D-B0DB-504F731DF7E3}"/>
              </a:ext>
            </a:extLst>
          </p:cNvPr>
          <p:cNvSpPr>
            <a:spLocks noGrp="1"/>
          </p:cNvSpPr>
          <p:nvPr>
            <p:ph sz="half" idx="1"/>
          </p:nvPr>
        </p:nvSpPr>
        <p:spPr>
          <a:xfrm>
            <a:off x="774678" y="1623464"/>
            <a:ext cx="3257826" cy="2878930"/>
          </a:xfrm>
        </p:spPr>
        <p:txBody>
          <a:bodyPr/>
          <a:lstStyle/>
          <a:p>
            <a:pPr marL="0" indent="0">
              <a:buNone/>
            </a:pPr>
            <a:r>
              <a:rPr lang="fr-FR" sz="2400" b="1">
                <a:solidFill>
                  <a:schemeClr val="accent5"/>
                </a:solidFill>
              </a:rPr>
              <a:t>Objectifs</a:t>
            </a:r>
          </a:p>
          <a:p>
            <a:pPr marL="0" indent="0">
              <a:buNone/>
            </a:pPr>
            <a:endParaRPr lang="fr-FR" sz="2400"/>
          </a:p>
          <a:p>
            <a:pPr marL="0" indent="0">
              <a:buNone/>
            </a:pPr>
            <a:r>
              <a:rPr lang="fr-FR" sz="2400"/>
              <a:t>Assurer le suivi des actions identifiées et coconstruites avec les partenaires sur ce parcours</a:t>
            </a:r>
          </a:p>
        </p:txBody>
      </p:sp>
      <p:sp>
        <p:nvSpPr>
          <p:cNvPr id="7" name="Espace réservé du contenu 5">
            <a:extLst>
              <a:ext uri="{FF2B5EF4-FFF2-40B4-BE49-F238E27FC236}">
                <a16:creationId xmlns:a16="http://schemas.microsoft.com/office/drawing/2014/main" id="{2CDF9B55-2C04-40DC-9DDB-03844F0AA32D}"/>
              </a:ext>
            </a:extLst>
          </p:cNvPr>
          <p:cNvSpPr txBox="1">
            <a:spLocks/>
          </p:cNvSpPr>
          <p:nvPr/>
        </p:nvSpPr>
        <p:spPr>
          <a:xfrm>
            <a:off x="4468160" y="2367548"/>
            <a:ext cx="3124199" cy="2227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BE1622"/>
                </a:solidFill>
                <a:effectLst/>
                <a:uLnTx/>
                <a:uFillTx/>
                <a:latin typeface="Montserrat"/>
                <a:ea typeface="+mn-ea"/>
                <a:cs typeface="+mn-cs"/>
              </a:rPr>
              <a:t>Membres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34 membres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24 structures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9 départements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F019C99F-DA86-1B4B-E224-1FC62CC8A50B}"/>
              </a:ext>
            </a:extLst>
          </p:cNvPr>
          <p:cNvSpPr txBox="1">
            <a:spLocks/>
          </p:cNvSpPr>
          <p:nvPr/>
        </p:nvSpPr>
        <p:spPr>
          <a:xfrm>
            <a:off x="7791574" y="1610150"/>
            <a:ext cx="3834942" cy="3232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E50051"/>
                </a:solidFill>
                <a:effectLst/>
                <a:uLnTx/>
                <a:uFillTx/>
                <a:latin typeface="Montserrat"/>
                <a:ea typeface="+mn-ea"/>
                <a:cs typeface="+mn-cs"/>
              </a:rPr>
              <a:t>Réunion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à"/>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8 juin 14h–16h en </a:t>
            </a:r>
            <a:r>
              <a:rPr kumimoji="0" lang="fr-FR" sz="2400" b="0" i="0" u="none" strike="noStrike" kern="1200" cap="none" spc="0" normalizeH="0" baseline="0" noProof="0" err="1">
                <a:ln>
                  <a:noFill/>
                </a:ln>
                <a:solidFill>
                  <a:srgbClr val="5F5F5F"/>
                </a:solidFill>
                <a:effectLst/>
                <a:uLnTx/>
                <a:uFillTx/>
                <a:latin typeface="Montserrat"/>
                <a:ea typeface="+mn-ea"/>
                <a:cs typeface="+mn-cs"/>
                <a:sym typeface="Wingdings" panose="05000000000000000000" pitchFamily="2" charset="2"/>
              </a:rPr>
              <a:t>visio</a:t>
            </a:r>
            <a:endParaRPr kumimoji="0" lang="fr-FR" sz="24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Présentation du travail effectué</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Echanges sur le fonctionnement de la commission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sym typeface="Wingdings" panose="05000000000000000000" pitchFamily="2" charset="2"/>
              </a:rPr>
              <a:t>Modalités de travail</a:t>
            </a:r>
          </a:p>
        </p:txBody>
      </p:sp>
      <p:sp>
        <p:nvSpPr>
          <p:cNvPr id="2" name="Flèche : courbe vers la droite 1">
            <a:extLst>
              <a:ext uri="{FF2B5EF4-FFF2-40B4-BE49-F238E27FC236}">
                <a16:creationId xmlns:a16="http://schemas.microsoft.com/office/drawing/2014/main" id="{D7C3AB83-247A-091F-91FC-6B09C806FCDE}"/>
              </a:ext>
            </a:extLst>
          </p:cNvPr>
          <p:cNvSpPr/>
          <p:nvPr/>
        </p:nvSpPr>
        <p:spPr>
          <a:xfrm>
            <a:off x="565484" y="2120319"/>
            <a:ext cx="296295" cy="494456"/>
          </a:xfrm>
          <a:prstGeom prst="curvedRightArrow">
            <a:avLst/>
          </a:prstGeom>
          <a:solidFill>
            <a:schemeClr val="accent5"/>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519719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5278D-C385-D154-0FB6-7026F6855B7B}"/>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F7CB85F5-1A13-FE91-66E9-C2174AF1973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9BA5A3EE-11B9-1AF4-821B-6453721AED16}"/>
              </a:ext>
            </a:extLst>
          </p:cNvPr>
          <p:cNvSpPr>
            <a:spLocks noGrp="1"/>
          </p:cNvSpPr>
          <p:nvPr>
            <p:ph type="title"/>
          </p:nvPr>
        </p:nvSpPr>
        <p:spPr>
          <a:xfrm>
            <a:off x="565484" y="351695"/>
            <a:ext cx="11061032" cy="665010"/>
          </a:xfrm>
          <a:solidFill>
            <a:srgbClr val="432918"/>
          </a:solidFill>
        </p:spPr>
        <p:txBody>
          <a:bodyPr>
            <a:normAutofit/>
          </a:bodyPr>
          <a:lstStyle/>
          <a:p>
            <a:pPr algn="ctr"/>
            <a:r>
              <a:rPr lang="fr-FR" sz="3200" b="1">
                <a:solidFill>
                  <a:schemeClr val="bg1"/>
                </a:solidFill>
              </a:rPr>
              <a:t>Trois groupes de Travail</a:t>
            </a:r>
          </a:p>
        </p:txBody>
      </p:sp>
      <p:sp>
        <p:nvSpPr>
          <p:cNvPr id="6" name="Espace réservé du contenu 5">
            <a:extLst>
              <a:ext uri="{FF2B5EF4-FFF2-40B4-BE49-F238E27FC236}">
                <a16:creationId xmlns:a16="http://schemas.microsoft.com/office/drawing/2014/main" id="{737A0030-6EC4-DFCB-712A-3DF9166851FC}"/>
              </a:ext>
            </a:extLst>
          </p:cNvPr>
          <p:cNvSpPr>
            <a:spLocks noGrp="1"/>
          </p:cNvSpPr>
          <p:nvPr>
            <p:ph sz="half" idx="1"/>
          </p:nvPr>
        </p:nvSpPr>
        <p:spPr>
          <a:xfrm>
            <a:off x="688848" y="1973932"/>
            <a:ext cx="3172502" cy="2774735"/>
          </a:xfrm>
        </p:spPr>
        <p:txBody>
          <a:bodyPr/>
          <a:lstStyle/>
          <a:p>
            <a:pPr marL="0" indent="0">
              <a:buNone/>
            </a:pPr>
            <a:r>
              <a:rPr lang="fr-FR" sz="2400" b="1">
                <a:solidFill>
                  <a:schemeClr val="accent2"/>
                </a:solidFill>
              </a:rPr>
              <a:t>Annuaire des professionnels</a:t>
            </a:r>
          </a:p>
          <a:p>
            <a:pPr>
              <a:buFont typeface="Wingdings" panose="05000000000000000000" pitchFamily="2" charset="2"/>
              <a:buChar char="Ø"/>
            </a:pPr>
            <a:r>
              <a:rPr lang="fr-FR" sz="2000"/>
              <a:t>Prescriptions</a:t>
            </a:r>
          </a:p>
          <a:p>
            <a:pPr>
              <a:buFont typeface="Wingdings" panose="05000000000000000000" pitchFamily="2" charset="2"/>
              <a:buChar char="Ø"/>
            </a:pPr>
            <a:r>
              <a:rPr lang="fr-FR" sz="2000"/>
              <a:t>Etat des lieux</a:t>
            </a:r>
          </a:p>
          <a:p>
            <a:pPr>
              <a:buFont typeface="Wingdings" panose="05000000000000000000" pitchFamily="2" charset="2"/>
              <a:buChar char="Ø"/>
            </a:pPr>
            <a:r>
              <a:rPr lang="fr-FR" sz="2000"/>
              <a:t>Recensement des initiatives</a:t>
            </a:r>
          </a:p>
          <a:p>
            <a:pPr marL="0" indent="0">
              <a:buNone/>
            </a:pPr>
            <a:endParaRPr lang="fr-FR" sz="1800"/>
          </a:p>
          <a:p>
            <a:pPr marL="0" indent="0">
              <a:buNone/>
            </a:pPr>
            <a:endParaRPr lang="fr-FR" sz="2400"/>
          </a:p>
        </p:txBody>
      </p:sp>
      <p:sp>
        <p:nvSpPr>
          <p:cNvPr id="7" name="Espace réservé du contenu 5">
            <a:extLst>
              <a:ext uri="{FF2B5EF4-FFF2-40B4-BE49-F238E27FC236}">
                <a16:creationId xmlns:a16="http://schemas.microsoft.com/office/drawing/2014/main" id="{2494DF4B-8CD7-F8AB-48F0-E0EBFAE39483}"/>
              </a:ext>
            </a:extLst>
          </p:cNvPr>
          <p:cNvSpPr txBox="1">
            <a:spLocks/>
          </p:cNvSpPr>
          <p:nvPr/>
        </p:nvSpPr>
        <p:spPr>
          <a:xfrm>
            <a:off x="3861350" y="1916485"/>
            <a:ext cx="3383528" cy="302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E50051"/>
                </a:solidFill>
                <a:effectLst/>
                <a:uLnTx/>
                <a:uFillTx/>
                <a:latin typeface="Montserrat"/>
                <a:ea typeface="+mn-ea"/>
                <a:cs typeface="+mn-cs"/>
              </a:rPr>
              <a:t>Campagne de communication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a:ln>
                  <a:noFill/>
                </a:ln>
                <a:solidFill>
                  <a:srgbClr val="5F5F5F"/>
                </a:solidFill>
                <a:effectLst/>
                <a:uLnTx/>
                <a:uFillTx/>
                <a:latin typeface="Montserrat"/>
                <a:ea typeface="+mn-ea"/>
                <a:cs typeface="+mn-cs"/>
              </a:rPr>
              <a:t>Communication positive sur la contraception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a:ln>
                  <a:noFill/>
                </a:ln>
                <a:solidFill>
                  <a:srgbClr val="5F5F5F"/>
                </a:solidFill>
                <a:effectLst/>
                <a:uLnTx/>
                <a:uFillTx/>
                <a:latin typeface="Montserrat"/>
                <a:ea typeface="+mn-ea"/>
                <a:cs typeface="+mn-cs"/>
              </a:rPr>
              <a:t>Lutte contre les discours masculinistes et anti-choix</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EEFC217B-700D-93BC-2459-D3F9988B927C}"/>
              </a:ext>
            </a:extLst>
          </p:cNvPr>
          <p:cNvSpPr txBox="1">
            <a:spLocks/>
          </p:cNvSpPr>
          <p:nvPr/>
        </p:nvSpPr>
        <p:spPr>
          <a:xfrm>
            <a:off x="7458968" y="1973932"/>
            <a:ext cx="4330478" cy="31106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007C76"/>
                </a:solidFill>
                <a:effectLst/>
                <a:uLnTx/>
                <a:uFillTx/>
                <a:latin typeface="Montserrat"/>
                <a:ea typeface="+mn-ea"/>
                <a:cs typeface="+mn-cs"/>
              </a:rPr>
              <a:t>Accès à la contraception des publics en situation de précarité</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a:ln>
                  <a:noFill/>
                </a:ln>
                <a:solidFill>
                  <a:srgbClr val="5F5F5F"/>
                </a:solidFill>
                <a:effectLst/>
                <a:uLnTx/>
                <a:uFillTx/>
                <a:latin typeface="Montserrat"/>
                <a:ea typeface="+mn-ea"/>
                <a:cs typeface="+mn-cs"/>
              </a:rPr>
              <a:t>Recensement des structures d’accueil et des besoins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a:ln>
                  <a:noFill/>
                </a:ln>
                <a:solidFill>
                  <a:srgbClr val="5F5F5F"/>
                </a:solidFill>
                <a:effectLst/>
                <a:uLnTx/>
                <a:uFillTx/>
                <a:latin typeface="Montserrat"/>
                <a:ea typeface="+mn-ea"/>
                <a:cs typeface="+mn-cs"/>
              </a:rPr>
              <a:t> Partenariats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a:ln>
                  <a:noFill/>
                </a:ln>
                <a:solidFill>
                  <a:srgbClr val="5F5F5F"/>
                </a:solidFill>
                <a:effectLst/>
                <a:uLnTx/>
                <a:uFillTx/>
                <a:latin typeface="Montserrat"/>
                <a:ea typeface="+mn-ea"/>
                <a:cs typeface="+mn-cs"/>
              </a:rPr>
              <a:t>Appui au développement d’actions sur la contraception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157608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CE195B4-4C30-3E7B-72E1-A6281E7F38B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pic>
        <p:nvPicPr>
          <p:cNvPr id="3" name="Image 2" descr="Une image contenant texte, Police, Graphique, logo">
            <a:extLst>
              <a:ext uri="{FF2B5EF4-FFF2-40B4-BE49-F238E27FC236}">
                <a16:creationId xmlns:a16="http://schemas.microsoft.com/office/drawing/2014/main" id="{6C72D969-05FC-8632-8674-9362F0D5C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21" y="4954121"/>
            <a:ext cx="1828649" cy="1215658"/>
          </a:xfrm>
          <a:prstGeom prst="rect">
            <a:avLst/>
          </a:prstGeom>
        </p:spPr>
      </p:pic>
      <p:sp>
        <p:nvSpPr>
          <p:cNvPr id="6" name="ZoneTexte 5">
            <a:extLst>
              <a:ext uri="{FF2B5EF4-FFF2-40B4-BE49-F238E27FC236}">
                <a16:creationId xmlns:a16="http://schemas.microsoft.com/office/drawing/2014/main" id="{881C2D50-98A1-939A-C03A-2109EAAC5F05}"/>
              </a:ext>
            </a:extLst>
          </p:cNvPr>
          <p:cNvSpPr txBox="1"/>
          <p:nvPr/>
        </p:nvSpPr>
        <p:spPr>
          <a:xfrm>
            <a:off x="9994025" y="5561950"/>
            <a:ext cx="1925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Aissatou KEITA</a:t>
            </a:r>
          </a:p>
        </p:txBody>
      </p:sp>
      <p:sp>
        <p:nvSpPr>
          <p:cNvPr id="7" name="ZoneTexte 6">
            <a:extLst>
              <a:ext uri="{FF2B5EF4-FFF2-40B4-BE49-F238E27FC236}">
                <a16:creationId xmlns:a16="http://schemas.microsoft.com/office/drawing/2014/main" id="{358C3E63-E186-3C40-6931-33839DA40CBE}"/>
              </a:ext>
            </a:extLst>
          </p:cNvPr>
          <p:cNvSpPr txBox="1"/>
          <p:nvPr/>
        </p:nvSpPr>
        <p:spPr>
          <a:xfrm>
            <a:off x="208546" y="6416660"/>
            <a:ext cx="41228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Montserrat SemiBold"/>
                <a:ea typeface="+mn-ea"/>
                <a:cs typeface="+mn-cs"/>
              </a:rPr>
              <a:t>23 juin 2026</a:t>
            </a:r>
          </a:p>
        </p:txBody>
      </p:sp>
      <p:pic>
        <p:nvPicPr>
          <p:cNvPr id="9" name="Image 8" descr="Une image contenant Graphique, graphisme, Caractère coloré, capture d’écran">
            <a:extLst>
              <a:ext uri="{FF2B5EF4-FFF2-40B4-BE49-F238E27FC236}">
                <a16:creationId xmlns:a16="http://schemas.microsoft.com/office/drawing/2014/main" id="{940E6B13-E44A-F1C1-A2A0-30E930756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3" y="-60256"/>
            <a:ext cx="2747752" cy="2747752"/>
          </a:xfrm>
          <a:prstGeom prst="rect">
            <a:avLst/>
          </a:prstGeom>
        </p:spPr>
      </p:pic>
      <p:pic>
        <p:nvPicPr>
          <p:cNvPr id="11" name="Image 10" descr="Une image contenant texte, Graphique, capture d’écran, graphisme&#10;&#10;Le contenu généré par l’IA peut être incorrect.">
            <a:extLst>
              <a:ext uri="{FF2B5EF4-FFF2-40B4-BE49-F238E27FC236}">
                <a16:creationId xmlns:a16="http://schemas.microsoft.com/office/drawing/2014/main" id="{0AA0BB5D-F280-6ADE-4CD4-758C35C3E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8574" y="0"/>
            <a:ext cx="2460687" cy="2460687"/>
          </a:xfrm>
          <a:prstGeom prst="rect">
            <a:avLst/>
          </a:prstGeom>
        </p:spPr>
      </p:pic>
      <p:sp>
        <p:nvSpPr>
          <p:cNvPr id="5" name="ZoneTexte 4">
            <a:extLst>
              <a:ext uri="{FF2B5EF4-FFF2-40B4-BE49-F238E27FC236}">
                <a16:creationId xmlns:a16="http://schemas.microsoft.com/office/drawing/2014/main" id="{0CFCD1F2-86BF-26C1-204B-BCF4A7FB90AD}"/>
              </a:ext>
            </a:extLst>
          </p:cNvPr>
          <p:cNvSpPr txBox="1"/>
          <p:nvPr/>
        </p:nvSpPr>
        <p:spPr>
          <a:xfrm>
            <a:off x="2193585" y="1885698"/>
            <a:ext cx="717470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a:ln>
                  <a:noFill/>
                </a:ln>
                <a:solidFill>
                  <a:srgbClr val="486360">
                    <a:lumMod val="75000"/>
                  </a:srgbClr>
                </a:solidFill>
                <a:effectLst/>
                <a:uLnTx/>
                <a:uFillTx/>
                <a:latin typeface="Montserrat SemiBold"/>
                <a:ea typeface="+mn-ea"/>
                <a:cs typeface="+mn-cs"/>
              </a:rPr>
              <a:t>Plaidoyer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a:ln>
                  <a:noFill/>
                </a:ln>
                <a:solidFill>
                  <a:srgbClr val="486360">
                    <a:lumMod val="75000"/>
                  </a:srgbClr>
                </a:solidFill>
                <a:effectLst/>
                <a:uLnTx/>
                <a:uFillTx/>
                <a:latin typeface="Montserrat SemiBold"/>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a:ln>
                  <a:noFill/>
                </a:ln>
                <a:solidFill>
                  <a:srgbClr val="486360">
                    <a:lumMod val="75000"/>
                  </a:srgbClr>
                </a:solidFill>
                <a:effectLst/>
                <a:uLnTx/>
                <a:uFillTx/>
                <a:latin typeface="Montserrat SemiBold"/>
                <a:ea typeface="+mn-ea"/>
                <a:cs typeface="+mn-cs"/>
              </a:rPr>
              <a:t>Engagement du </a:t>
            </a:r>
            <a:r>
              <a:rPr kumimoji="0" lang="fr-FR" sz="4000" b="0" i="0" u="none" strike="noStrike" kern="1200" cap="none" spc="0" normalizeH="0" baseline="0" noProof="0" err="1">
                <a:ln>
                  <a:noFill/>
                </a:ln>
                <a:solidFill>
                  <a:srgbClr val="486360">
                    <a:lumMod val="75000"/>
                  </a:srgbClr>
                </a:solidFill>
                <a:effectLst/>
                <a:uLnTx/>
                <a:uFillTx/>
                <a:latin typeface="Montserrat SemiBold"/>
                <a:ea typeface="+mn-ea"/>
                <a:cs typeface="+mn-cs"/>
              </a:rPr>
              <a:t>CoReSS</a:t>
            </a:r>
            <a:r>
              <a:rPr kumimoji="0" lang="fr-FR" sz="4000" b="0" i="0" u="none" strike="noStrike" kern="1200" cap="none" spc="0" normalizeH="0" baseline="0" noProof="0">
                <a:ln>
                  <a:noFill/>
                </a:ln>
                <a:solidFill>
                  <a:srgbClr val="486360">
                    <a:lumMod val="75000"/>
                  </a:srgbClr>
                </a:solidFill>
                <a:effectLst/>
                <a:uLnTx/>
                <a:uFillTx/>
                <a:latin typeface="Montserrat SemiBold"/>
                <a:ea typeface="+mn-ea"/>
                <a:cs typeface="+mn-cs"/>
              </a:rPr>
              <a:t> aux 10 choix Politiques </a:t>
            </a:r>
          </a:p>
        </p:txBody>
      </p:sp>
    </p:spTree>
    <p:extLst>
      <p:ext uri="{BB962C8B-B14F-4D97-AF65-F5344CB8AC3E}">
        <p14:creationId xmlns:p14="http://schemas.microsoft.com/office/powerpoint/2010/main" val="3003175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77EA6-A5BD-5B60-33B2-143C31D73F37}"/>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0100AE6E-C0EA-F14B-64F5-582A9E0CF43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FD9FBCEF-4934-502E-7D06-BB997E771EC1}"/>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3200">
                <a:solidFill>
                  <a:schemeClr val="bg1"/>
                </a:solidFill>
              </a:rPr>
              <a:t>Le plaidoyer c’est quoi ?</a:t>
            </a:r>
          </a:p>
        </p:txBody>
      </p:sp>
      <p:sp>
        <p:nvSpPr>
          <p:cNvPr id="6" name="Espace réservé du contenu 5">
            <a:extLst>
              <a:ext uri="{FF2B5EF4-FFF2-40B4-BE49-F238E27FC236}">
                <a16:creationId xmlns:a16="http://schemas.microsoft.com/office/drawing/2014/main" id="{062699AA-DE3F-2184-F706-247EB5B83FBF}"/>
              </a:ext>
            </a:extLst>
          </p:cNvPr>
          <p:cNvSpPr>
            <a:spLocks noGrp="1"/>
          </p:cNvSpPr>
          <p:nvPr>
            <p:ph sz="half" idx="1"/>
          </p:nvPr>
        </p:nvSpPr>
        <p:spPr>
          <a:xfrm>
            <a:off x="774514" y="1540778"/>
            <a:ext cx="4161964" cy="2368205"/>
          </a:xfrm>
        </p:spPr>
        <p:txBody>
          <a:bodyPr/>
          <a:lstStyle/>
          <a:p>
            <a:pPr marL="0" indent="0">
              <a:buNone/>
            </a:pPr>
            <a:r>
              <a:rPr lang="fr-FR" sz="2400" b="1">
                <a:solidFill>
                  <a:srgbClr val="C00000"/>
                </a:solidFill>
              </a:rPr>
              <a:t>Ensemble d’actions visant à influencer </a:t>
            </a:r>
            <a:endParaRPr lang="fr-FR" sz="2400">
              <a:solidFill>
                <a:srgbClr val="C00000"/>
              </a:solidFill>
            </a:endParaRPr>
          </a:p>
          <a:p>
            <a:pPr>
              <a:buFontTx/>
              <a:buChar char="-"/>
            </a:pPr>
            <a:r>
              <a:rPr lang="fr-FR" sz="1800"/>
              <a:t>Les Lois</a:t>
            </a:r>
          </a:p>
          <a:p>
            <a:pPr>
              <a:buFontTx/>
              <a:buChar char="-"/>
            </a:pPr>
            <a:r>
              <a:rPr lang="fr-FR" sz="1800"/>
              <a:t>Les politiques</a:t>
            </a:r>
          </a:p>
          <a:p>
            <a:pPr>
              <a:buFontTx/>
              <a:buChar char="-"/>
            </a:pPr>
            <a:r>
              <a:rPr lang="fr-FR" sz="1800"/>
              <a:t>Les pratiques des institutions </a:t>
            </a:r>
          </a:p>
          <a:p>
            <a:pPr>
              <a:buFontTx/>
              <a:buChar char="-"/>
            </a:pPr>
            <a:r>
              <a:rPr lang="fr-FR" sz="1800"/>
              <a:t>Les représentations</a:t>
            </a:r>
          </a:p>
          <a:p>
            <a:pPr marL="0" indent="0">
              <a:buNone/>
            </a:pPr>
            <a:endParaRPr lang="fr-FR" sz="2400"/>
          </a:p>
        </p:txBody>
      </p:sp>
      <p:sp>
        <p:nvSpPr>
          <p:cNvPr id="3" name="Espace réservé du contenu 5">
            <a:extLst>
              <a:ext uri="{FF2B5EF4-FFF2-40B4-BE49-F238E27FC236}">
                <a16:creationId xmlns:a16="http://schemas.microsoft.com/office/drawing/2014/main" id="{84741F48-9C86-3F6F-7E01-2D09071ABD53}"/>
              </a:ext>
            </a:extLst>
          </p:cNvPr>
          <p:cNvSpPr txBox="1">
            <a:spLocks/>
          </p:cNvSpPr>
          <p:nvPr/>
        </p:nvSpPr>
        <p:spPr>
          <a:xfrm>
            <a:off x="5885947" y="4187655"/>
            <a:ext cx="4782351" cy="1556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b="1">
                <a:solidFill>
                  <a:srgbClr val="C00000"/>
                </a:solidFill>
                <a:latin typeface="Montserrat"/>
              </a:rPr>
              <a:t>Pour obtenir</a:t>
            </a:r>
            <a:r>
              <a:rPr kumimoji="0" lang="fr-FR" sz="2400" b="1" i="0" u="none" strike="noStrike" kern="1200" cap="none" spc="0" normalizeH="0" baseline="0" noProof="0">
                <a:ln>
                  <a:noFill/>
                </a:ln>
                <a:solidFill>
                  <a:srgbClr val="C00000"/>
                </a:solidFill>
                <a:effectLst/>
                <a:uLnTx/>
                <a:uFillTx/>
                <a:latin typeface="Montserrat"/>
                <a:ea typeface="+mn-ea"/>
                <a:cs typeface="+mn-cs"/>
              </a:rPr>
              <a:t> le changement souhaité</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Société &amp; Institutions &amp; politiques &amp; lois plus responsables et plus justes.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p:txBody>
      </p:sp>
      <p:sp>
        <p:nvSpPr>
          <p:cNvPr id="5" name="Espace réservé du contenu 5">
            <a:extLst>
              <a:ext uri="{FF2B5EF4-FFF2-40B4-BE49-F238E27FC236}">
                <a16:creationId xmlns:a16="http://schemas.microsoft.com/office/drawing/2014/main" id="{039C7D79-E8FF-395E-A221-DFC3AF42854B}"/>
              </a:ext>
            </a:extLst>
          </p:cNvPr>
          <p:cNvSpPr txBox="1">
            <a:spLocks/>
          </p:cNvSpPr>
          <p:nvPr/>
        </p:nvSpPr>
        <p:spPr>
          <a:xfrm>
            <a:off x="5709464" y="1451178"/>
            <a:ext cx="5135319" cy="2368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C00000"/>
                </a:solidFill>
                <a:effectLst/>
                <a:uLnTx/>
                <a:uFillTx/>
                <a:latin typeface="Montserrat"/>
                <a:ea typeface="+mn-ea"/>
                <a:cs typeface="+mn-cs"/>
              </a:rPr>
              <a:t>Un processus continu d’efforts stratégiques pour</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Défendre une cause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Défendre un groupe de population</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S’opposer à une pratique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S’opposer à une politique injuste</a:t>
            </a: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p:txBody>
      </p:sp>
      <p:sp>
        <p:nvSpPr>
          <p:cNvPr id="2" name="Espace réservé du contenu 5">
            <a:extLst>
              <a:ext uri="{FF2B5EF4-FFF2-40B4-BE49-F238E27FC236}">
                <a16:creationId xmlns:a16="http://schemas.microsoft.com/office/drawing/2014/main" id="{2E8D5440-29FF-B37A-75DF-438F1AF8A2CC}"/>
              </a:ext>
            </a:extLst>
          </p:cNvPr>
          <p:cNvSpPr txBox="1">
            <a:spLocks/>
          </p:cNvSpPr>
          <p:nvPr/>
        </p:nvSpPr>
        <p:spPr>
          <a:xfrm>
            <a:off x="685438" y="4025535"/>
            <a:ext cx="4563218" cy="20509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C00000"/>
                </a:solidFill>
                <a:effectLst/>
                <a:uLnTx/>
                <a:uFillTx/>
                <a:latin typeface="Montserrat"/>
                <a:ea typeface="+mn-ea"/>
                <a:cs typeface="+mn-cs"/>
              </a:rPr>
              <a:t>Comment?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Produire des données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Mobiliser les acteurs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Formuler des recommandations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Dialoguer avec les décideurs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p:txBody>
      </p:sp>
      <p:sp>
        <p:nvSpPr>
          <p:cNvPr id="7" name="Flèche : droite 6">
            <a:extLst>
              <a:ext uri="{FF2B5EF4-FFF2-40B4-BE49-F238E27FC236}">
                <a16:creationId xmlns:a16="http://schemas.microsoft.com/office/drawing/2014/main" id="{182DAA7B-C697-3342-05D1-C6312C23F8DD}"/>
              </a:ext>
            </a:extLst>
          </p:cNvPr>
          <p:cNvSpPr/>
          <p:nvPr/>
        </p:nvSpPr>
        <p:spPr>
          <a:xfrm>
            <a:off x="4639184" y="4782854"/>
            <a:ext cx="801495" cy="14576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44295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163E-CAB8-9C60-5439-F5817C946331}"/>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BC5825F8-1D79-D305-5037-DD6F46DC4E7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0CC440E0-D5C2-B481-ED75-57EB682CC84B}"/>
              </a:ext>
            </a:extLst>
          </p:cNvPr>
          <p:cNvSpPr>
            <a:spLocks noGrp="1"/>
          </p:cNvSpPr>
          <p:nvPr>
            <p:ph type="title"/>
          </p:nvPr>
        </p:nvSpPr>
        <p:spPr>
          <a:xfrm>
            <a:off x="565484" y="351697"/>
            <a:ext cx="11061032" cy="665010"/>
          </a:xfrm>
          <a:solidFill>
            <a:schemeClr val="accent5"/>
          </a:solidFill>
        </p:spPr>
        <p:txBody>
          <a:bodyPr>
            <a:normAutofit/>
          </a:bodyPr>
          <a:lstStyle/>
          <a:p>
            <a:pPr algn="ctr"/>
            <a:r>
              <a:rPr lang="fr-FR" sz="3200">
                <a:solidFill>
                  <a:schemeClr val="bg1"/>
                </a:solidFill>
              </a:rPr>
              <a:t>Exemple de plaidoyer réussi</a:t>
            </a:r>
          </a:p>
        </p:txBody>
      </p:sp>
      <p:sp>
        <p:nvSpPr>
          <p:cNvPr id="6" name="Espace réservé du contenu 5">
            <a:extLst>
              <a:ext uri="{FF2B5EF4-FFF2-40B4-BE49-F238E27FC236}">
                <a16:creationId xmlns:a16="http://schemas.microsoft.com/office/drawing/2014/main" id="{E54B335C-9964-2F31-690A-167FC14D0853}"/>
              </a:ext>
            </a:extLst>
          </p:cNvPr>
          <p:cNvSpPr>
            <a:spLocks noGrp="1"/>
          </p:cNvSpPr>
          <p:nvPr>
            <p:ph sz="half" idx="1"/>
          </p:nvPr>
        </p:nvSpPr>
        <p:spPr>
          <a:xfrm>
            <a:off x="304799" y="1706256"/>
            <a:ext cx="5135320" cy="2335392"/>
          </a:xfrm>
        </p:spPr>
        <p:txBody>
          <a:bodyPr/>
          <a:lstStyle/>
          <a:p>
            <a:pPr marL="0" indent="0">
              <a:buNone/>
            </a:pPr>
            <a:r>
              <a:rPr lang="fr-FR" sz="2000" b="1">
                <a:solidFill>
                  <a:schemeClr val="accent5"/>
                </a:solidFill>
              </a:rPr>
              <a:t>Constat</a:t>
            </a:r>
            <a:endParaRPr lang="fr-FR" sz="2000">
              <a:solidFill>
                <a:schemeClr val="accent5"/>
              </a:solidFill>
            </a:endParaRPr>
          </a:p>
          <a:p>
            <a:pPr>
              <a:buFontTx/>
              <a:buChar char="-"/>
            </a:pPr>
            <a:r>
              <a:rPr lang="fr-FR" sz="1800"/>
              <a:t>Métier largement présent sur le terrain mais peu reconnu</a:t>
            </a:r>
          </a:p>
          <a:p>
            <a:pPr>
              <a:buFontTx/>
              <a:buChar char="-"/>
            </a:pPr>
            <a:r>
              <a:rPr lang="fr-FR" sz="1800"/>
              <a:t>Absence de référentiel commun, de statut et de financements pérennes</a:t>
            </a:r>
          </a:p>
          <a:p>
            <a:pPr>
              <a:buFontTx/>
              <a:buChar char="-"/>
            </a:pPr>
            <a:r>
              <a:rPr lang="fr-FR" sz="1800"/>
              <a:t>Rôle essentiel dans l’accès aux droits, aux soins et à la réduction des inégalités</a:t>
            </a:r>
          </a:p>
          <a:p>
            <a:pPr marL="0" indent="0">
              <a:buNone/>
            </a:pPr>
            <a:endParaRPr lang="fr-FR" sz="2400"/>
          </a:p>
        </p:txBody>
      </p:sp>
      <p:sp>
        <p:nvSpPr>
          <p:cNvPr id="3" name="Espace réservé du contenu 5">
            <a:extLst>
              <a:ext uri="{FF2B5EF4-FFF2-40B4-BE49-F238E27FC236}">
                <a16:creationId xmlns:a16="http://schemas.microsoft.com/office/drawing/2014/main" id="{5D5D2B8B-BD51-F83B-756C-EB1744F75429}"/>
              </a:ext>
            </a:extLst>
          </p:cNvPr>
          <p:cNvSpPr txBox="1">
            <a:spLocks/>
          </p:cNvSpPr>
          <p:nvPr/>
        </p:nvSpPr>
        <p:spPr>
          <a:xfrm>
            <a:off x="2872459" y="4482564"/>
            <a:ext cx="8630454" cy="22104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007C76"/>
                </a:solidFill>
                <a:effectLst/>
                <a:uLnTx/>
                <a:uFillTx/>
                <a:latin typeface="Montserrat"/>
                <a:ea typeface="+mn-ea"/>
                <a:cs typeface="+mn-cs"/>
              </a:rPr>
              <a:t>Obtenir le changement souhaité</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Création d’une fiche métier (ROME)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Reconnaissance de la médiation en santé dans les politiques publiques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Développement de formations dédiées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5F5F5F"/>
                </a:solidFill>
                <a:effectLst/>
                <a:uLnTx/>
                <a:uFillTx/>
                <a:latin typeface="Montserrat"/>
                <a:hlinkClick r:id="rId4"/>
              </a:rPr>
              <a:t>C</a:t>
            </a:r>
            <a:r>
              <a:rPr lang="fr-FR" sz="1800">
                <a:solidFill>
                  <a:srgbClr val="5F5F5F"/>
                </a:solidFill>
                <a:latin typeface="Montserrat"/>
                <a:hlinkClick r:id="rId4"/>
              </a:rPr>
              <a:t>PMS sous forme associative</a:t>
            </a: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a:ln>
                <a:noFill/>
              </a:ln>
              <a:solidFill>
                <a:srgbClr val="5F5F5F"/>
              </a:solidFill>
              <a:effectLst/>
              <a:uLnTx/>
              <a:uFillTx/>
              <a:latin typeface="Montserrat"/>
              <a:ea typeface="+mn-ea"/>
              <a:cs typeface="+mn-cs"/>
            </a:endParaRPr>
          </a:p>
        </p:txBody>
      </p:sp>
      <p:sp>
        <p:nvSpPr>
          <p:cNvPr id="5" name="Espace réservé du contenu 5">
            <a:extLst>
              <a:ext uri="{FF2B5EF4-FFF2-40B4-BE49-F238E27FC236}">
                <a16:creationId xmlns:a16="http://schemas.microsoft.com/office/drawing/2014/main" id="{3EC29B7E-B4F4-A7D5-B5D3-5938A4D2EC50}"/>
              </a:ext>
            </a:extLst>
          </p:cNvPr>
          <p:cNvSpPr txBox="1">
            <a:spLocks/>
          </p:cNvSpPr>
          <p:nvPr/>
        </p:nvSpPr>
        <p:spPr>
          <a:xfrm>
            <a:off x="5753504" y="1612245"/>
            <a:ext cx="5517954" cy="2694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007C76"/>
                </a:solidFill>
                <a:effectLst/>
                <a:uLnTx/>
                <a:uFillTx/>
                <a:latin typeface="Montserrat"/>
                <a:ea typeface="+mn-ea"/>
                <a:cs typeface="+mn-cs"/>
              </a:rPr>
              <a:t>CPMS (Collectif pour la promotion de la médiation en santé)</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Réalisation d’une enquête nationale sur les conditions d’exercice </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Elaboration et diffusion de recommandations après des pouvoirs publics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Rencontres institutionnelles, colloques, groupes de travail</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p:txBody>
      </p:sp>
      <p:sp>
        <p:nvSpPr>
          <p:cNvPr id="19" name="Flèche : courbe vers la droite 18">
            <a:extLst>
              <a:ext uri="{FF2B5EF4-FFF2-40B4-BE49-F238E27FC236}">
                <a16:creationId xmlns:a16="http://schemas.microsoft.com/office/drawing/2014/main" id="{4646B9CB-3ECA-E12C-45E6-2A22620DE644}"/>
              </a:ext>
            </a:extLst>
          </p:cNvPr>
          <p:cNvSpPr/>
          <p:nvPr/>
        </p:nvSpPr>
        <p:spPr>
          <a:xfrm>
            <a:off x="4882896" y="4037907"/>
            <a:ext cx="292608" cy="356616"/>
          </a:xfrm>
          <a:prstGeom prst="curved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p:txBody>
      </p:sp>
      <p:pic>
        <p:nvPicPr>
          <p:cNvPr id="22" name="Image 21">
            <a:extLst>
              <a:ext uri="{FF2B5EF4-FFF2-40B4-BE49-F238E27FC236}">
                <a16:creationId xmlns:a16="http://schemas.microsoft.com/office/drawing/2014/main" id="{90A6A91E-01CC-49EE-2640-33FCACA9639D}"/>
              </a:ext>
            </a:extLst>
          </p:cNvPr>
          <p:cNvPicPr>
            <a:picLocks noChangeAspect="1"/>
          </p:cNvPicPr>
          <p:nvPr/>
        </p:nvPicPr>
        <p:blipFill>
          <a:blip r:embed="rId5"/>
          <a:stretch>
            <a:fillRect/>
          </a:stretch>
        </p:blipFill>
        <p:spPr>
          <a:xfrm>
            <a:off x="487678" y="4806875"/>
            <a:ext cx="1533145" cy="1533145"/>
          </a:xfrm>
          <a:prstGeom prst="rect">
            <a:avLst/>
          </a:prstGeom>
        </p:spPr>
      </p:pic>
      <p:sp>
        <p:nvSpPr>
          <p:cNvPr id="2" name="Espace réservé du contenu 5">
            <a:extLst>
              <a:ext uri="{FF2B5EF4-FFF2-40B4-BE49-F238E27FC236}">
                <a16:creationId xmlns:a16="http://schemas.microsoft.com/office/drawing/2014/main" id="{62BCC7FC-4F70-E2FE-BB4C-6710BB7AB98B}"/>
              </a:ext>
            </a:extLst>
          </p:cNvPr>
          <p:cNvSpPr txBox="1">
            <a:spLocks/>
          </p:cNvSpPr>
          <p:nvPr/>
        </p:nvSpPr>
        <p:spPr>
          <a:xfrm>
            <a:off x="1159763" y="1095608"/>
            <a:ext cx="9894771" cy="4255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007C76"/>
                </a:solidFill>
                <a:effectLst/>
                <a:uLnTx/>
                <a:uFillTx/>
                <a:latin typeface="Montserrat"/>
                <a:ea typeface="+mn-ea"/>
                <a:cs typeface="+mn-cs"/>
              </a:rPr>
              <a:t>La reconnaissance du métier de </a:t>
            </a:r>
            <a:r>
              <a:rPr kumimoji="0" lang="fr-FR" sz="2400" b="1" i="0" u="none" strike="noStrike" kern="1200" cap="none" spc="0" normalizeH="0" baseline="0" noProof="0" err="1">
                <a:ln>
                  <a:noFill/>
                </a:ln>
                <a:solidFill>
                  <a:srgbClr val="007C76"/>
                </a:solidFill>
                <a:effectLst/>
                <a:uLnTx/>
                <a:uFillTx/>
                <a:latin typeface="Montserrat"/>
                <a:ea typeface="+mn-ea"/>
                <a:cs typeface="+mn-cs"/>
              </a:rPr>
              <a:t>médiateur.rice</a:t>
            </a:r>
            <a:r>
              <a:rPr kumimoji="0" lang="fr-FR" sz="2400" b="1" i="0" u="none" strike="noStrike" kern="1200" cap="none" spc="0" normalizeH="0" baseline="0" noProof="0">
                <a:ln>
                  <a:noFill/>
                </a:ln>
                <a:solidFill>
                  <a:srgbClr val="007C76"/>
                </a:solidFill>
                <a:effectLst/>
                <a:uLnTx/>
                <a:uFillTx/>
                <a:latin typeface="Montserrat"/>
                <a:ea typeface="+mn-ea"/>
                <a:cs typeface="+mn-cs"/>
              </a:rPr>
              <a:t> en santé</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3995493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DBDC-B1B7-0AF2-7ED7-87B7019E677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8DB60ED-91C1-34FC-77BC-91E86B230A64}"/>
              </a:ext>
            </a:extLst>
          </p:cNvPr>
          <p:cNvSpPr>
            <a:spLocks noGrp="1"/>
          </p:cNvSpPr>
          <p:nvPr>
            <p:ph type="title"/>
          </p:nvPr>
        </p:nvSpPr>
        <p:spPr>
          <a:xfrm>
            <a:off x="741947" y="140536"/>
            <a:ext cx="10515600" cy="870117"/>
          </a:xfrm>
        </p:spPr>
        <p:txBody>
          <a:bodyPr>
            <a:normAutofit/>
          </a:bodyPr>
          <a:lstStyle/>
          <a:p>
            <a:r>
              <a:rPr lang="fr-FR" sz="3600"/>
              <a:t>Vision stratégique</a:t>
            </a:r>
          </a:p>
        </p:txBody>
      </p:sp>
      <p:graphicFrame>
        <p:nvGraphicFramePr>
          <p:cNvPr id="13" name="Diagramme 12">
            <a:extLst>
              <a:ext uri="{FF2B5EF4-FFF2-40B4-BE49-F238E27FC236}">
                <a16:creationId xmlns:a16="http://schemas.microsoft.com/office/drawing/2014/main" id="{19011F24-9172-2212-B8B6-EB9F0037CBF2}"/>
              </a:ext>
            </a:extLst>
          </p:cNvPr>
          <p:cNvGraphicFramePr/>
          <p:nvPr/>
        </p:nvGraphicFramePr>
        <p:xfrm>
          <a:off x="1871579" y="11367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3">
            <a:extLst>
              <a:ext uri="{FF2B5EF4-FFF2-40B4-BE49-F238E27FC236}">
                <a16:creationId xmlns:a16="http://schemas.microsoft.com/office/drawing/2014/main" id="{3D46DC25-ABFA-D33E-1837-63EE21EBD0C7}"/>
              </a:ext>
            </a:extLst>
          </p:cNvPr>
          <p:cNvSpPr txBox="1">
            <a:spLocks/>
          </p:cNvSpPr>
          <p:nvPr/>
        </p:nvSpPr>
        <p:spPr>
          <a:xfrm>
            <a:off x="565484" y="351697"/>
            <a:ext cx="11061032" cy="66501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a:ln>
                  <a:noFill/>
                </a:ln>
                <a:solidFill>
                  <a:srgbClr val="FFFFFF"/>
                </a:solidFill>
                <a:effectLst/>
                <a:uLnTx/>
                <a:uFillTx/>
                <a:latin typeface="Montserrat SemiBold" panose="00000700000000000000" pitchFamily="50" charset="0"/>
                <a:ea typeface="+mj-ea"/>
                <a:cs typeface="+mj-cs"/>
              </a:rPr>
              <a:t>Pourquoi le plaidoyer au </a:t>
            </a:r>
            <a:r>
              <a:rPr kumimoji="0" lang="fr-FR" sz="2800" b="0" i="0" u="none" strike="noStrike" kern="1200" cap="none" spc="0" normalizeH="0" baseline="0" noProof="0" err="1">
                <a:ln>
                  <a:noFill/>
                </a:ln>
                <a:solidFill>
                  <a:srgbClr val="FFFFFF"/>
                </a:solidFill>
                <a:effectLst/>
                <a:uLnTx/>
                <a:uFillTx/>
                <a:latin typeface="Montserrat SemiBold" panose="00000700000000000000" pitchFamily="50" charset="0"/>
                <a:ea typeface="+mj-ea"/>
                <a:cs typeface="+mj-cs"/>
              </a:rPr>
              <a:t>CoReSS</a:t>
            </a:r>
            <a:r>
              <a:rPr kumimoji="0" lang="fr-FR" sz="2800" b="0" i="0" u="none" strike="noStrike" kern="1200" cap="none" spc="0" normalizeH="0" baseline="0" noProof="0">
                <a:ln>
                  <a:noFill/>
                </a:ln>
                <a:solidFill>
                  <a:srgbClr val="FFFFFF"/>
                </a:solidFill>
                <a:effectLst/>
                <a:uLnTx/>
                <a:uFillTx/>
                <a:latin typeface="Montserrat SemiBold" panose="00000700000000000000" pitchFamily="50" charset="0"/>
                <a:ea typeface="+mj-ea"/>
                <a:cs typeface="+mj-cs"/>
              </a:rPr>
              <a:t> ?</a:t>
            </a:r>
          </a:p>
        </p:txBody>
      </p:sp>
    </p:spTree>
    <p:extLst>
      <p:ext uri="{BB962C8B-B14F-4D97-AF65-F5344CB8AC3E}">
        <p14:creationId xmlns:p14="http://schemas.microsoft.com/office/powerpoint/2010/main" val="69770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E171-C077-A9E7-890B-ACCF2C651699}"/>
            </a:ext>
          </a:extLst>
        </p:cNvPr>
        <p:cNvGrpSpPr/>
        <p:nvPr/>
      </p:nvGrpSpPr>
      <p:grpSpPr>
        <a:xfrm>
          <a:off x="0" y="0"/>
          <a:ext cx="0" cy="0"/>
          <a:chOff x="0" y="0"/>
          <a:chExt cx="0" cy="0"/>
        </a:xfrm>
      </p:grpSpPr>
      <p:sp>
        <p:nvSpPr>
          <p:cNvPr id="10" name="Organigramme : Alternative 9">
            <a:extLst>
              <a:ext uri="{FF2B5EF4-FFF2-40B4-BE49-F238E27FC236}">
                <a16:creationId xmlns:a16="http://schemas.microsoft.com/office/drawing/2014/main" id="{0156F679-9A6A-7014-8649-6E117B84FD5C}"/>
              </a:ext>
            </a:extLst>
          </p:cNvPr>
          <p:cNvSpPr/>
          <p:nvPr/>
        </p:nvSpPr>
        <p:spPr>
          <a:xfrm>
            <a:off x="3895588" y="1085016"/>
            <a:ext cx="3113102" cy="2226286"/>
          </a:xfrm>
          <a:prstGeom prst="flowChartAlternateProcess">
            <a:avLst/>
          </a:prstGeom>
          <a:solidFill>
            <a:schemeClr val="accent6"/>
          </a:solidFill>
          <a:ln>
            <a:solidFill>
              <a:srgbClr val="4329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432918"/>
              </a:solidFill>
              <a:effectLst/>
              <a:uLnTx/>
              <a:uFillTx/>
              <a:latin typeface="Montserrat"/>
              <a:ea typeface="+mn-ea"/>
              <a:cs typeface="+mn-cs"/>
            </a:endParaRPr>
          </a:p>
        </p:txBody>
      </p:sp>
      <p:sp>
        <p:nvSpPr>
          <p:cNvPr id="9" name="Organigramme : Alternative 8">
            <a:extLst>
              <a:ext uri="{FF2B5EF4-FFF2-40B4-BE49-F238E27FC236}">
                <a16:creationId xmlns:a16="http://schemas.microsoft.com/office/drawing/2014/main" id="{9B229C01-F536-8723-10E6-A84A734FEA7F}"/>
              </a:ext>
            </a:extLst>
          </p:cNvPr>
          <p:cNvSpPr/>
          <p:nvPr/>
        </p:nvSpPr>
        <p:spPr>
          <a:xfrm>
            <a:off x="7502397" y="1044437"/>
            <a:ext cx="3272873" cy="2115351"/>
          </a:xfrm>
          <a:prstGeom prst="flowChartAlternateProcess">
            <a:avLst/>
          </a:prstGeom>
          <a:solidFill>
            <a:srgbClr val="C00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5" name="Organigramme : Alternative 4">
            <a:extLst>
              <a:ext uri="{FF2B5EF4-FFF2-40B4-BE49-F238E27FC236}">
                <a16:creationId xmlns:a16="http://schemas.microsoft.com/office/drawing/2014/main" id="{FA9AEB26-8C0E-4ECE-BDB7-F6A232469981}"/>
              </a:ext>
            </a:extLst>
          </p:cNvPr>
          <p:cNvSpPr/>
          <p:nvPr/>
        </p:nvSpPr>
        <p:spPr>
          <a:xfrm>
            <a:off x="7240825" y="3656472"/>
            <a:ext cx="3125062" cy="2551983"/>
          </a:xfrm>
          <a:prstGeom prst="flowChartAlternateProcess">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3" name="Organigramme : Alternative 2">
            <a:extLst>
              <a:ext uri="{FF2B5EF4-FFF2-40B4-BE49-F238E27FC236}">
                <a16:creationId xmlns:a16="http://schemas.microsoft.com/office/drawing/2014/main" id="{F646A3D2-2434-6D05-69A5-1B3A04EB4782}"/>
              </a:ext>
            </a:extLst>
          </p:cNvPr>
          <p:cNvSpPr/>
          <p:nvPr/>
        </p:nvSpPr>
        <p:spPr>
          <a:xfrm>
            <a:off x="565485" y="1953658"/>
            <a:ext cx="2717212" cy="2908331"/>
          </a:xfrm>
          <a:prstGeom prst="flowChartAlternateProcess">
            <a:avLst/>
          </a:prstGeom>
          <a:solidFill>
            <a:schemeClr val="accent1"/>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15" name="Image 14">
            <a:extLst>
              <a:ext uri="{FF2B5EF4-FFF2-40B4-BE49-F238E27FC236}">
                <a16:creationId xmlns:a16="http://schemas.microsoft.com/office/drawing/2014/main" id="{ED348291-4CC0-F70F-BE72-0453622AFA9F}"/>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C9012C23-ACA6-12DB-CDB2-D1742AC5CDD1}"/>
              </a:ext>
            </a:extLst>
          </p:cNvPr>
          <p:cNvSpPr>
            <a:spLocks noGrp="1"/>
          </p:cNvSpPr>
          <p:nvPr>
            <p:ph type="title"/>
          </p:nvPr>
        </p:nvSpPr>
        <p:spPr>
          <a:xfrm>
            <a:off x="565484" y="67516"/>
            <a:ext cx="11061032" cy="665010"/>
          </a:xfrm>
          <a:solidFill>
            <a:schemeClr val="accent2"/>
          </a:solidFill>
        </p:spPr>
        <p:txBody>
          <a:bodyPr>
            <a:normAutofit/>
          </a:bodyPr>
          <a:lstStyle/>
          <a:p>
            <a:pPr algn="ctr"/>
            <a:r>
              <a:rPr lang="fr-FR" sz="3200">
                <a:solidFill>
                  <a:schemeClr val="bg1"/>
                </a:solidFill>
              </a:rPr>
              <a:t>Enjeux de plaidoyer au </a:t>
            </a:r>
            <a:r>
              <a:rPr lang="fr-FR" sz="3200" err="1">
                <a:solidFill>
                  <a:schemeClr val="bg1"/>
                </a:solidFill>
              </a:rPr>
              <a:t>CoReSS</a:t>
            </a:r>
            <a:endParaRPr lang="fr-FR" sz="3200">
              <a:solidFill>
                <a:schemeClr val="bg1"/>
              </a:solidFill>
            </a:endParaRPr>
          </a:p>
        </p:txBody>
      </p:sp>
      <p:sp>
        <p:nvSpPr>
          <p:cNvPr id="6" name="Espace réservé du contenu 5">
            <a:extLst>
              <a:ext uri="{FF2B5EF4-FFF2-40B4-BE49-F238E27FC236}">
                <a16:creationId xmlns:a16="http://schemas.microsoft.com/office/drawing/2014/main" id="{E1A1C55B-2A84-9526-3036-7A7A75F3B249}"/>
              </a:ext>
            </a:extLst>
          </p:cNvPr>
          <p:cNvSpPr>
            <a:spLocks noGrp="1"/>
          </p:cNvSpPr>
          <p:nvPr>
            <p:ph sz="half" idx="1"/>
          </p:nvPr>
        </p:nvSpPr>
        <p:spPr>
          <a:xfrm>
            <a:off x="646757" y="2026676"/>
            <a:ext cx="2811379" cy="3244308"/>
          </a:xfrm>
        </p:spPr>
        <p:txBody>
          <a:bodyPr/>
          <a:lstStyle/>
          <a:p>
            <a:pPr marL="0" indent="0">
              <a:buNone/>
            </a:pPr>
            <a:r>
              <a:rPr lang="fr-FR" sz="2400" b="1" err="1">
                <a:solidFill>
                  <a:schemeClr val="bg1"/>
                </a:solidFill>
              </a:rPr>
              <a:t>Chemsex</a:t>
            </a:r>
            <a:endParaRPr lang="fr-FR" sz="2400" b="1">
              <a:solidFill>
                <a:schemeClr val="bg1"/>
              </a:solidFill>
            </a:endParaRPr>
          </a:p>
          <a:p>
            <a:pPr>
              <a:buFont typeface="Wingdings" panose="05000000000000000000" pitchFamily="2" charset="2"/>
              <a:buChar char="ü"/>
            </a:pPr>
            <a:r>
              <a:rPr lang="fr-FR" sz="1800">
                <a:solidFill>
                  <a:schemeClr val="bg1"/>
                </a:solidFill>
              </a:rPr>
              <a:t>Reconnaissance et réduction des risques</a:t>
            </a:r>
          </a:p>
          <a:p>
            <a:pPr>
              <a:buFont typeface="Wingdings" panose="05000000000000000000" pitchFamily="2" charset="2"/>
              <a:buChar char="ü"/>
            </a:pPr>
            <a:r>
              <a:rPr lang="fr-FR" sz="1800">
                <a:solidFill>
                  <a:schemeClr val="bg1"/>
                </a:solidFill>
              </a:rPr>
              <a:t>Manque de recommandations officielles</a:t>
            </a:r>
          </a:p>
          <a:p>
            <a:pPr>
              <a:buFont typeface="Wingdings" panose="05000000000000000000" pitchFamily="2" charset="2"/>
              <a:buChar char="ü"/>
            </a:pPr>
            <a:r>
              <a:rPr lang="fr-FR" sz="1800">
                <a:solidFill>
                  <a:schemeClr val="bg1"/>
                </a:solidFill>
              </a:rPr>
              <a:t>Besoin de financements</a:t>
            </a:r>
          </a:p>
        </p:txBody>
      </p:sp>
      <p:sp>
        <p:nvSpPr>
          <p:cNvPr id="7" name="Espace réservé du contenu 5">
            <a:extLst>
              <a:ext uri="{FF2B5EF4-FFF2-40B4-BE49-F238E27FC236}">
                <a16:creationId xmlns:a16="http://schemas.microsoft.com/office/drawing/2014/main" id="{D62508C6-0FF3-7EF2-83CF-E2AE4463C5B4}"/>
              </a:ext>
            </a:extLst>
          </p:cNvPr>
          <p:cNvSpPr txBox="1">
            <a:spLocks/>
          </p:cNvSpPr>
          <p:nvPr/>
        </p:nvSpPr>
        <p:spPr>
          <a:xfrm>
            <a:off x="4071027" y="1166497"/>
            <a:ext cx="3113101" cy="2211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err="1">
                <a:ln>
                  <a:noFill/>
                </a:ln>
                <a:solidFill>
                  <a:srgbClr val="FFFFFF"/>
                </a:solidFill>
                <a:effectLst/>
                <a:uLnTx/>
                <a:uFillTx/>
                <a:latin typeface="Montserrat"/>
                <a:ea typeface="+mn-ea"/>
                <a:cs typeface="+mn-cs"/>
              </a:rPr>
              <a:t>Détenu.e.s</a:t>
            </a:r>
            <a:endParaRPr kumimoji="0" lang="fr-FR" sz="2400" b="1" i="0" u="none" strike="noStrike" kern="1200" cap="none" spc="0" normalizeH="0" baseline="0" noProof="0">
              <a:ln>
                <a:noFill/>
              </a:ln>
              <a:solidFill>
                <a:srgbClr val="FFFFF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Politiques de santé insuffisantes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Accès à des soins inclusifs</a:t>
            </a:r>
            <a:endParaRPr kumimoji="0" lang="fr-FR" sz="1400" b="0" i="0" u="none" strike="noStrike" kern="1200" cap="none" spc="0" normalizeH="0" baseline="0" noProof="0">
              <a:ln>
                <a:noFill/>
              </a:ln>
              <a:solidFill>
                <a:srgbClr val="FFFFF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Manques de données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41883431-0DB0-20BA-3BE3-945B7F54211A}"/>
              </a:ext>
            </a:extLst>
          </p:cNvPr>
          <p:cNvSpPr txBox="1">
            <a:spLocks/>
          </p:cNvSpPr>
          <p:nvPr/>
        </p:nvSpPr>
        <p:spPr>
          <a:xfrm>
            <a:off x="7240825" y="3705732"/>
            <a:ext cx="3125062" cy="2505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FFFFFF"/>
                </a:solidFill>
                <a:effectLst/>
                <a:uLnTx/>
                <a:uFillTx/>
                <a:latin typeface="Montserrat"/>
                <a:ea typeface="+mn-ea"/>
                <a:cs typeface="+mn-cs"/>
              </a:rPr>
              <a:t>Contraception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Montserrat"/>
                <a:ea typeface="+mn-ea"/>
                <a:cs typeface="+mn-cs"/>
              </a:rPr>
              <a:t>Développement de la contraception testiculaire (Agrément ANSM)</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Montserrat"/>
                <a:ea typeface="+mn-ea"/>
                <a:cs typeface="+mn-cs"/>
              </a:rPr>
              <a:t>Accès équitable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Montserrat"/>
                <a:ea typeface="+mn-ea"/>
                <a:cs typeface="+mn-cs"/>
              </a:rPr>
              <a:t>Prise en charge à 100%</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Montserrat"/>
                <a:ea typeface="+mn-ea"/>
                <a:cs typeface="+mn-cs"/>
              </a:rPr>
              <a:t>Charge mentale &amp; rapport sociaux de genre</a:t>
            </a:r>
          </a:p>
        </p:txBody>
      </p:sp>
      <p:sp>
        <p:nvSpPr>
          <p:cNvPr id="2" name="Espace réservé du contenu 5">
            <a:extLst>
              <a:ext uri="{FF2B5EF4-FFF2-40B4-BE49-F238E27FC236}">
                <a16:creationId xmlns:a16="http://schemas.microsoft.com/office/drawing/2014/main" id="{F2013C16-C573-957F-D17A-9077B88CDBC7}"/>
              </a:ext>
            </a:extLst>
          </p:cNvPr>
          <p:cNvSpPr txBox="1">
            <a:spLocks/>
          </p:cNvSpPr>
          <p:nvPr/>
        </p:nvSpPr>
        <p:spPr>
          <a:xfrm>
            <a:off x="7732729" y="1026107"/>
            <a:ext cx="3042541" cy="2054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FFFFFF"/>
                </a:solidFill>
                <a:effectLst/>
                <a:uLnTx/>
                <a:uFillTx/>
                <a:latin typeface="Montserrat"/>
                <a:ea typeface="+mn-ea"/>
                <a:cs typeface="+mn-cs"/>
              </a:rPr>
              <a:t>PVVIH</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 Difficultés d’accès aux dispositifs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Etats généraux des PPVIH (recos présentées au ministère)</a:t>
            </a:r>
          </a:p>
        </p:txBody>
      </p:sp>
      <p:sp>
        <p:nvSpPr>
          <p:cNvPr id="12" name="Organigramme : Alternative 11">
            <a:extLst>
              <a:ext uri="{FF2B5EF4-FFF2-40B4-BE49-F238E27FC236}">
                <a16:creationId xmlns:a16="http://schemas.microsoft.com/office/drawing/2014/main" id="{9FC6D463-E0D8-12F7-3C6C-322D3A10DACE}"/>
              </a:ext>
            </a:extLst>
          </p:cNvPr>
          <p:cNvSpPr/>
          <p:nvPr/>
        </p:nvSpPr>
        <p:spPr>
          <a:xfrm>
            <a:off x="3539408" y="3909790"/>
            <a:ext cx="3043790" cy="2216680"/>
          </a:xfrm>
          <a:prstGeom prst="flowChartAlternateProcess">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4" name="Espace réservé du contenu 5">
            <a:extLst>
              <a:ext uri="{FF2B5EF4-FFF2-40B4-BE49-F238E27FC236}">
                <a16:creationId xmlns:a16="http://schemas.microsoft.com/office/drawing/2014/main" id="{5FD9F2D9-CC91-3DE6-41D8-8903CDB4F126}"/>
              </a:ext>
            </a:extLst>
          </p:cNvPr>
          <p:cNvSpPr txBox="1">
            <a:spLocks/>
          </p:cNvSpPr>
          <p:nvPr/>
        </p:nvSpPr>
        <p:spPr>
          <a:xfrm>
            <a:off x="3539408" y="4058788"/>
            <a:ext cx="3043790" cy="2149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FFFFFF"/>
                </a:solidFill>
                <a:effectLst/>
                <a:uLnTx/>
                <a:uFillTx/>
                <a:latin typeface="Montserrat"/>
                <a:ea typeface="+mn-ea"/>
                <a:cs typeface="+mn-cs"/>
              </a:rPr>
              <a:t>Trans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Méconnaissance de la réalité des publics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a:ln>
                  <a:noFill/>
                </a:ln>
                <a:solidFill>
                  <a:srgbClr val="FFFFFF"/>
                </a:solidFill>
                <a:effectLst/>
                <a:uLnTx/>
                <a:uFillTx/>
                <a:latin typeface="Montserrat"/>
                <a:ea typeface="+mn-ea"/>
                <a:cs typeface="+mn-cs"/>
              </a:rPr>
              <a:t>Accès à des soins inclusifs</a:t>
            </a:r>
          </a:p>
        </p:txBody>
      </p:sp>
    </p:spTree>
    <p:extLst>
      <p:ext uri="{BB962C8B-B14F-4D97-AF65-F5344CB8AC3E}">
        <p14:creationId xmlns:p14="http://schemas.microsoft.com/office/powerpoint/2010/main" val="92943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D1527-CBE7-7DD2-72D4-C6873FA77E70}"/>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92A3D013-B4E9-B3D0-1B0D-2077FC8913A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B87D47CB-DBAE-1CF3-16C9-2AC8DB113D1A}"/>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2800">
                <a:solidFill>
                  <a:schemeClr val="bg1"/>
                </a:solidFill>
              </a:rPr>
              <a:t>Crise des financements publics </a:t>
            </a:r>
          </a:p>
        </p:txBody>
      </p:sp>
      <p:sp>
        <p:nvSpPr>
          <p:cNvPr id="6" name="Espace réservé du contenu 5">
            <a:extLst>
              <a:ext uri="{FF2B5EF4-FFF2-40B4-BE49-F238E27FC236}">
                <a16:creationId xmlns:a16="http://schemas.microsoft.com/office/drawing/2014/main" id="{7BD40F71-8DCF-EC7B-AA8D-9F45C54C61EA}"/>
              </a:ext>
            </a:extLst>
          </p:cNvPr>
          <p:cNvSpPr>
            <a:spLocks noGrp="1"/>
          </p:cNvSpPr>
          <p:nvPr>
            <p:ph sz="half" idx="1"/>
          </p:nvPr>
        </p:nvSpPr>
        <p:spPr>
          <a:xfrm>
            <a:off x="620065" y="1417490"/>
            <a:ext cx="5832509" cy="4672414"/>
          </a:xfrm>
        </p:spPr>
        <p:txBody>
          <a:bodyPr/>
          <a:lstStyle/>
          <a:p>
            <a:pPr marL="0" indent="0">
              <a:buNone/>
            </a:pPr>
            <a:r>
              <a:rPr lang="fr-FR" sz="2400" b="1">
                <a:solidFill>
                  <a:srgbClr val="C00000"/>
                </a:solidFill>
              </a:rPr>
              <a:t>Une baisse historique des financements publics</a:t>
            </a:r>
          </a:p>
          <a:p>
            <a:pPr>
              <a:buFont typeface="Wingdings" panose="05000000000000000000" pitchFamily="2" charset="2"/>
              <a:buChar char="§"/>
            </a:pPr>
            <a:r>
              <a:rPr lang="fr-FR" sz="1800"/>
              <a:t>Coupes des financements publics de </a:t>
            </a:r>
            <a:r>
              <a:rPr lang="fr-FR" sz="1800" b="1"/>
              <a:t>31,1 milliards de dollars </a:t>
            </a:r>
            <a:r>
              <a:rPr lang="fr-FR" sz="1800"/>
              <a:t>à l’échelle mondiale en 2025, </a:t>
            </a:r>
            <a:r>
              <a:rPr lang="fr-FR" sz="1800" b="1"/>
              <a:t>soit 15%</a:t>
            </a:r>
            <a:r>
              <a:rPr lang="fr-FR" sz="1800"/>
              <a:t> de l’ensemble de la baisse de l’aide publique au développement (estimations d’octobre 2025)</a:t>
            </a:r>
          </a:p>
          <a:p>
            <a:pPr>
              <a:buFont typeface="Wingdings" panose="05000000000000000000" pitchFamily="2" charset="2"/>
              <a:buChar char="§"/>
            </a:pPr>
            <a:r>
              <a:rPr lang="fr-FR" sz="1800"/>
              <a:t>Baisse des financements internationaux en faveur du </a:t>
            </a:r>
            <a:r>
              <a:rPr lang="fr-FR" sz="1800" b="1"/>
              <a:t>Fonds mondial </a:t>
            </a:r>
            <a:r>
              <a:rPr lang="fr-FR" sz="1800"/>
              <a:t>de lutte contre le VIH, la tuberculose et le paludisme; </a:t>
            </a:r>
            <a:r>
              <a:rPr lang="fr-FR" sz="1800" b="1"/>
              <a:t>réduction de près de 60 % de la contribution française pour le cycle 2026-2028.</a:t>
            </a:r>
            <a:endParaRPr lang="fr-FR" sz="1800"/>
          </a:p>
          <a:p>
            <a:pPr>
              <a:buFont typeface="Wingdings" panose="05000000000000000000" pitchFamily="2" charset="2"/>
              <a:buChar char="§"/>
            </a:pPr>
            <a:r>
              <a:rPr lang="fr-FR" sz="1800"/>
              <a:t>Un choc systémique et historique pour les associations de solidarité internationale (ASI) françaises pour lesquelles </a:t>
            </a:r>
            <a:r>
              <a:rPr lang="fr-FR" sz="1800" b="1"/>
              <a:t>52 % des ressources sont publiques</a:t>
            </a:r>
          </a:p>
          <a:p>
            <a:pPr marL="0" indent="0">
              <a:buNone/>
            </a:pPr>
            <a:endParaRPr lang="fr-FR" sz="2400" b="1">
              <a:solidFill>
                <a:srgbClr val="C00000"/>
              </a:solidFill>
            </a:endParaRPr>
          </a:p>
          <a:p>
            <a:pPr marL="0" indent="0">
              <a:buNone/>
            </a:pPr>
            <a:endParaRPr lang="fr-FR" sz="2400" b="1">
              <a:solidFill>
                <a:srgbClr val="C00000"/>
              </a:solidFill>
            </a:endParaRPr>
          </a:p>
          <a:p>
            <a:pPr marL="0" indent="0">
              <a:buNone/>
            </a:pPr>
            <a:endParaRPr lang="fr-FR" sz="2400" b="1">
              <a:solidFill>
                <a:srgbClr val="C00000"/>
              </a:solidFill>
            </a:endParaRPr>
          </a:p>
          <a:p>
            <a:pPr marL="0" indent="0">
              <a:buNone/>
            </a:pPr>
            <a:endParaRPr lang="fr-FR" sz="2400"/>
          </a:p>
        </p:txBody>
      </p:sp>
      <p:sp>
        <p:nvSpPr>
          <p:cNvPr id="7" name="Espace réservé du contenu 5">
            <a:extLst>
              <a:ext uri="{FF2B5EF4-FFF2-40B4-BE49-F238E27FC236}">
                <a16:creationId xmlns:a16="http://schemas.microsoft.com/office/drawing/2014/main" id="{A7F863DA-3581-8421-34A8-9FB88E95F6C6}"/>
              </a:ext>
            </a:extLst>
          </p:cNvPr>
          <p:cNvSpPr txBox="1">
            <a:spLocks/>
          </p:cNvSpPr>
          <p:nvPr/>
        </p:nvSpPr>
        <p:spPr>
          <a:xfrm>
            <a:off x="4062664" y="1638238"/>
            <a:ext cx="3124199" cy="3802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a:ln>
                <a:noFill/>
              </a:ln>
              <a:solidFill>
                <a:srgbClr val="E50051"/>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53BF6C63-B35A-7721-7517-A0DE9BEEDA3B}"/>
              </a:ext>
            </a:extLst>
          </p:cNvPr>
          <p:cNvSpPr txBox="1">
            <a:spLocks/>
          </p:cNvSpPr>
          <p:nvPr/>
        </p:nvSpPr>
        <p:spPr>
          <a:xfrm>
            <a:off x="8394031" y="2003676"/>
            <a:ext cx="3232485" cy="3041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pic>
        <p:nvPicPr>
          <p:cNvPr id="2" name="Image 1">
            <a:extLst>
              <a:ext uri="{FF2B5EF4-FFF2-40B4-BE49-F238E27FC236}">
                <a16:creationId xmlns:a16="http://schemas.microsoft.com/office/drawing/2014/main" id="{AA660D2C-7B76-6561-09AD-D389362F4E70}"/>
              </a:ext>
            </a:extLst>
          </p:cNvPr>
          <p:cNvPicPr>
            <a:picLocks noChangeAspect="1"/>
          </p:cNvPicPr>
          <p:nvPr/>
        </p:nvPicPr>
        <p:blipFill>
          <a:blip r:embed="rId3"/>
          <a:stretch>
            <a:fillRect/>
          </a:stretch>
        </p:blipFill>
        <p:spPr>
          <a:xfrm>
            <a:off x="6720665" y="2210100"/>
            <a:ext cx="4851270" cy="2584274"/>
          </a:xfrm>
          <a:prstGeom prst="rect">
            <a:avLst/>
          </a:prstGeom>
        </p:spPr>
      </p:pic>
      <p:sp>
        <p:nvSpPr>
          <p:cNvPr id="9" name="ZoneTexte 8">
            <a:extLst>
              <a:ext uri="{FF2B5EF4-FFF2-40B4-BE49-F238E27FC236}">
                <a16:creationId xmlns:a16="http://schemas.microsoft.com/office/drawing/2014/main" id="{ADD937C6-6DBD-EE3D-2DD5-2FC61E2DFFCE}"/>
              </a:ext>
            </a:extLst>
          </p:cNvPr>
          <p:cNvSpPr txBox="1"/>
          <p:nvPr/>
        </p:nvSpPr>
        <p:spPr>
          <a:xfrm>
            <a:off x="8641304" y="4885382"/>
            <a:ext cx="125386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sng" strike="noStrike" kern="1200" cap="none" spc="0" normalizeH="0" baseline="0" noProof="0">
                <a:ln>
                  <a:noFill/>
                </a:ln>
                <a:solidFill>
                  <a:prstClr val="black"/>
                </a:solidFill>
                <a:effectLst/>
                <a:uLnTx/>
                <a:uFillTx/>
                <a:latin typeface="Open Sans"/>
                <a:ea typeface="+mn-ea"/>
                <a:cs typeface="+mn-cs"/>
              </a:rPr>
              <a:t>Source</a:t>
            </a:r>
            <a:r>
              <a:rPr kumimoji="0" lang="fr-FR" sz="900" b="0" i="0" u="none" strike="noStrike" kern="1200" cap="none" spc="0" normalizeH="0" baseline="0" noProof="0">
                <a:ln>
                  <a:noFill/>
                </a:ln>
                <a:solidFill>
                  <a:prstClr val="black"/>
                </a:solidFill>
                <a:effectLst/>
                <a:uLnTx/>
                <a:uFillTx/>
                <a:latin typeface="Open Sans"/>
                <a:ea typeface="+mn-ea"/>
                <a:cs typeface="+mn-cs"/>
              </a:rPr>
              <a:t> : </a:t>
            </a:r>
            <a:r>
              <a:rPr kumimoji="0" lang="fr-FR" sz="900" b="0" i="1" u="none" strike="noStrike" kern="1200" cap="none" spc="0" normalizeH="0" baseline="0" noProof="0">
                <a:ln>
                  <a:noFill/>
                </a:ln>
                <a:solidFill>
                  <a:prstClr val="black"/>
                </a:solidFill>
                <a:effectLst/>
                <a:uLnTx/>
                <a:uFillTx/>
                <a:latin typeface="Open Sans"/>
                <a:ea typeface="+mn-ea"/>
                <a:cs typeface="+mn-cs"/>
              </a:rPr>
              <a:t>OCDE</a:t>
            </a:r>
            <a:r>
              <a:rPr kumimoji="0" lang="fr-FR" sz="900" b="0" i="0" u="none" strike="noStrike" kern="1200" cap="none" spc="0" normalizeH="0" baseline="0" noProof="0">
                <a:ln>
                  <a:noFill/>
                </a:ln>
                <a:solidFill>
                  <a:prstClr val="black"/>
                </a:solidFill>
                <a:effectLst/>
                <a:uLnTx/>
                <a:uFillTx/>
                <a:latin typeface="Open Sans"/>
                <a:ea typeface="+mn-ea"/>
                <a:cs typeface="+mn-cs"/>
              </a:rPr>
              <a:t>, 2026</a:t>
            </a:r>
          </a:p>
        </p:txBody>
      </p:sp>
    </p:spTree>
    <p:extLst>
      <p:ext uri="{BB962C8B-B14F-4D97-AF65-F5344CB8AC3E}">
        <p14:creationId xmlns:p14="http://schemas.microsoft.com/office/powerpoint/2010/main" val="1013994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4218D-9ECF-CC18-DDE7-EE0242EA5683}"/>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6C4752BB-B07E-4DA9-237C-16F2FEE335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0AD14C82-A2F7-0069-EB9E-7BE006771F12}"/>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2800">
                <a:solidFill>
                  <a:schemeClr val="bg1"/>
                </a:solidFill>
              </a:rPr>
              <a:t>Crise des financements publics </a:t>
            </a:r>
          </a:p>
        </p:txBody>
      </p:sp>
      <p:sp>
        <p:nvSpPr>
          <p:cNvPr id="6" name="Espace réservé du contenu 5">
            <a:extLst>
              <a:ext uri="{FF2B5EF4-FFF2-40B4-BE49-F238E27FC236}">
                <a16:creationId xmlns:a16="http://schemas.microsoft.com/office/drawing/2014/main" id="{B96AB1B3-034E-09F2-4903-7C493E71CBFE}"/>
              </a:ext>
            </a:extLst>
          </p:cNvPr>
          <p:cNvSpPr>
            <a:spLocks noGrp="1"/>
          </p:cNvSpPr>
          <p:nvPr>
            <p:ph sz="half" idx="1"/>
          </p:nvPr>
        </p:nvSpPr>
        <p:spPr>
          <a:xfrm>
            <a:off x="784940" y="1883107"/>
            <a:ext cx="7911004" cy="3162425"/>
          </a:xfrm>
        </p:spPr>
        <p:txBody>
          <a:bodyPr/>
          <a:lstStyle/>
          <a:p>
            <a:pPr>
              <a:buFont typeface="Wingdings" panose="05000000000000000000" pitchFamily="2" charset="2"/>
              <a:buChar char="ü"/>
            </a:pPr>
            <a:r>
              <a:rPr lang="fr-FR" sz="2400"/>
              <a:t> Baisse de financement du secteur social</a:t>
            </a:r>
          </a:p>
          <a:p>
            <a:pPr marL="0" indent="0">
              <a:buNone/>
            </a:pPr>
            <a:endParaRPr lang="fr-FR" sz="2400"/>
          </a:p>
          <a:p>
            <a:pPr>
              <a:buFont typeface="Wingdings" panose="05000000000000000000" pitchFamily="2" charset="2"/>
              <a:buChar char="ü"/>
            </a:pPr>
            <a:r>
              <a:rPr lang="fr-FR" sz="2400"/>
              <a:t> Réorientation vers les structures de soins</a:t>
            </a:r>
          </a:p>
          <a:p>
            <a:pPr marL="0" indent="0">
              <a:buNone/>
            </a:pPr>
            <a:endParaRPr lang="fr-FR" sz="2400"/>
          </a:p>
          <a:p>
            <a:pPr>
              <a:buFont typeface="Wingdings" panose="05000000000000000000" pitchFamily="2" charset="2"/>
              <a:buChar char="ü"/>
            </a:pPr>
            <a:r>
              <a:rPr lang="fr-FR" sz="2400"/>
              <a:t> Moins de financements pour la prévention</a:t>
            </a:r>
          </a:p>
          <a:p>
            <a:pPr marL="0" indent="0">
              <a:buNone/>
            </a:pPr>
            <a:endParaRPr lang="fr-FR" sz="2400"/>
          </a:p>
          <a:p>
            <a:pPr>
              <a:buFont typeface="Wingdings" panose="05000000000000000000" pitchFamily="2" charset="2"/>
              <a:buChar char="ü"/>
            </a:pPr>
            <a:r>
              <a:rPr lang="fr-FR" sz="2400"/>
              <a:t> Données probantes</a:t>
            </a:r>
          </a:p>
          <a:p>
            <a:pPr marL="0" indent="0">
              <a:buNone/>
            </a:pPr>
            <a:endParaRPr lang="fr-FR" sz="2400"/>
          </a:p>
        </p:txBody>
      </p:sp>
      <p:sp>
        <p:nvSpPr>
          <p:cNvPr id="7" name="Espace réservé du contenu 5">
            <a:extLst>
              <a:ext uri="{FF2B5EF4-FFF2-40B4-BE49-F238E27FC236}">
                <a16:creationId xmlns:a16="http://schemas.microsoft.com/office/drawing/2014/main" id="{944F8116-A7F8-3262-1405-5D13E18E6123}"/>
              </a:ext>
            </a:extLst>
          </p:cNvPr>
          <p:cNvSpPr txBox="1">
            <a:spLocks/>
          </p:cNvSpPr>
          <p:nvPr/>
        </p:nvSpPr>
        <p:spPr>
          <a:xfrm>
            <a:off x="4062664" y="1638238"/>
            <a:ext cx="3124199" cy="3802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a:ln>
                <a:noFill/>
              </a:ln>
              <a:solidFill>
                <a:srgbClr val="E50051"/>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479BFE28-A013-7A02-2AE7-015646F9820F}"/>
              </a:ext>
            </a:extLst>
          </p:cNvPr>
          <p:cNvSpPr txBox="1">
            <a:spLocks/>
          </p:cNvSpPr>
          <p:nvPr/>
        </p:nvSpPr>
        <p:spPr>
          <a:xfrm>
            <a:off x="8394031" y="2003676"/>
            <a:ext cx="3232485" cy="3041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62670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37C17D-90CB-D52B-D9E5-1F5D4E9CE081}"/>
              </a:ext>
            </a:extLst>
          </p:cNvPr>
          <p:cNvSpPr/>
          <p:nvPr/>
        </p:nvSpPr>
        <p:spPr>
          <a:xfrm>
            <a:off x="0" y="0"/>
            <a:ext cx="3727938"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01BDD70-92A4-E5CA-592B-A865EBCAEEC4}"/>
              </a:ext>
            </a:extLst>
          </p:cNvPr>
          <p:cNvSpPr>
            <a:spLocks noGrp="1"/>
          </p:cNvSpPr>
          <p:nvPr>
            <p:ph type="title"/>
          </p:nvPr>
        </p:nvSpPr>
        <p:spPr>
          <a:xfrm>
            <a:off x="0" y="351026"/>
            <a:ext cx="3629891" cy="1100667"/>
          </a:xfrm>
        </p:spPr>
        <p:txBody>
          <a:bodyPr>
            <a:normAutofit fontScale="90000"/>
          </a:bodyPr>
          <a:lstStyle/>
          <a:p>
            <a:pPr algn="ctr"/>
            <a:r>
              <a:rPr lang="fr-FR" sz="2800">
                <a:solidFill>
                  <a:schemeClr val="tx2"/>
                </a:solidFill>
              </a:rPr>
              <a:t>Axe 2- Coordination des </a:t>
            </a:r>
            <a:r>
              <a:rPr lang="fr-FR" sz="2800" err="1">
                <a:solidFill>
                  <a:schemeClr val="tx2"/>
                </a:solidFill>
              </a:rPr>
              <a:t>CeGIDD</a:t>
            </a:r>
            <a:r>
              <a:rPr lang="fr-FR" sz="2800">
                <a:solidFill>
                  <a:schemeClr val="tx2"/>
                </a:solidFill>
              </a:rPr>
              <a:t>/EVARS/CSS</a:t>
            </a:r>
          </a:p>
        </p:txBody>
      </p:sp>
      <p:sp>
        <p:nvSpPr>
          <p:cNvPr id="3" name="Espace réservé du contenu 2">
            <a:extLst>
              <a:ext uri="{FF2B5EF4-FFF2-40B4-BE49-F238E27FC236}">
                <a16:creationId xmlns:a16="http://schemas.microsoft.com/office/drawing/2014/main" id="{CE05807D-7C37-DFFC-D943-8B2C40DC538E}"/>
              </a:ext>
            </a:extLst>
          </p:cNvPr>
          <p:cNvSpPr>
            <a:spLocks noGrp="1"/>
          </p:cNvSpPr>
          <p:nvPr>
            <p:ph idx="1"/>
          </p:nvPr>
        </p:nvSpPr>
        <p:spPr>
          <a:xfrm>
            <a:off x="4188029" y="1177898"/>
            <a:ext cx="3372705" cy="2271928"/>
          </a:xfrm>
        </p:spPr>
        <p:txBody>
          <a:bodyPr/>
          <a:lstStyle/>
          <a:p>
            <a:pPr marL="0" indent="0" algn="just">
              <a:buNone/>
            </a:pPr>
            <a:r>
              <a:rPr lang="fr-FR" sz="1800" b="1" err="1"/>
              <a:t>CeGIDD</a:t>
            </a:r>
            <a:endParaRPr lang="fr-FR" sz="1800" b="1"/>
          </a:p>
          <a:p>
            <a:pPr lvl="0"/>
            <a:r>
              <a:rPr lang="fr-FR" sz="1800"/>
              <a:t>15 </a:t>
            </a:r>
            <a:r>
              <a:rPr lang="fr-FR" sz="1800" err="1"/>
              <a:t>CeGIDD</a:t>
            </a:r>
            <a:endParaRPr lang="fr-FR" sz="1800"/>
          </a:p>
          <a:p>
            <a:pPr lvl="0"/>
            <a:r>
              <a:rPr lang="fr-FR" sz="1800"/>
              <a:t>Connaitre les besoins des </a:t>
            </a:r>
            <a:r>
              <a:rPr lang="fr-FR" sz="1800" err="1"/>
              <a:t>CeGIDD</a:t>
            </a:r>
            <a:endParaRPr lang="fr-FR" sz="1800"/>
          </a:p>
          <a:p>
            <a:pPr algn="just"/>
            <a:endParaRPr lang="fr-FR" sz="1800">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7B52136D-3F3C-5B99-672D-426B4AB8570F}"/>
              </a:ext>
            </a:extLst>
          </p:cNvPr>
          <p:cNvSpPr>
            <a:spLocks noGrp="1"/>
          </p:cNvSpPr>
          <p:nvPr>
            <p:ph type="sldNum" sz="quarter" idx="12"/>
          </p:nvPr>
        </p:nvSpPr>
        <p:spPr/>
        <p:txBody>
          <a:bodyPr/>
          <a:lstStyle/>
          <a:p>
            <a:fld id="{67E376D7-F0CD-4817-B3E4-D783B4B86AC5}" type="slidenum">
              <a:rPr lang="fr-FR" smtClean="0"/>
              <a:t>3</a:t>
            </a:fld>
            <a:endParaRPr lang="fr-FR"/>
          </a:p>
        </p:txBody>
      </p:sp>
      <p:sp>
        <p:nvSpPr>
          <p:cNvPr id="5" name="Titre 1">
            <a:extLst>
              <a:ext uri="{FF2B5EF4-FFF2-40B4-BE49-F238E27FC236}">
                <a16:creationId xmlns:a16="http://schemas.microsoft.com/office/drawing/2014/main" id="{D39BF568-64EE-D6F6-F6C9-8D7A5FAFF82E}"/>
              </a:ext>
            </a:extLst>
          </p:cNvPr>
          <p:cNvSpPr txBox="1">
            <a:spLocks/>
          </p:cNvSpPr>
          <p:nvPr/>
        </p:nvSpPr>
        <p:spPr>
          <a:xfrm>
            <a:off x="2179011" y="378140"/>
            <a:ext cx="11109960" cy="5577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Etat des lieux</a:t>
            </a:r>
          </a:p>
        </p:txBody>
      </p:sp>
      <p:pic>
        <p:nvPicPr>
          <p:cNvPr id="11" name="Image 10">
            <a:extLst>
              <a:ext uri="{FF2B5EF4-FFF2-40B4-BE49-F238E27FC236}">
                <a16:creationId xmlns:a16="http://schemas.microsoft.com/office/drawing/2014/main" id="{F6D57BC6-A01D-3A28-93C6-7E317F771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825" y="901359"/>
            <a:ext cx="4042966" cy="5616681"/>
          </a:xfrm>
          <a:prstGeom prst="rect">
            <a:avLst/>
          </a:prstGeom>
        </p:spPr>
      </p:pic>
    </p:spTree>
    <p:extLst>
      <p:ext uri="{BB962C8B-B14F-4D97-AF65-F5344CB8AC3E}">
        <p14:creationId xmlns:p14="http://schemas.microsoft.com/office/powerpoint/2010/main" val="226711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477F-3197-7479-6499-AB610610E467}"/>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DCCE574E-4F58-BA0D-C2CE-36A5B929098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DC855F23-5E4C-E962-2CFF-9CB7123407C0}"/>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2800">
                <a:solidFill>
                  <a:schemeClr val="bg1"/>
                </a:solidFill>
              </a:rPr>
              <a:t>Impacts sur la santé publique</a:t>
            </a:r>
          </a:p>
        </p:txBody>
      </p:sp>
      <p:sp>
        <p:nvSpPr>
          <p:cNvPr id="6" name="Espace réservé du contenu 5">
            <a:extLst>
              <a:ext uri="{FF2B5EF4-FFF2-40B4-BE49-F238E27FC236}">
                <a16:creationId xmlns:a16="http://schemas.microsoft.com/office/drawing/2014/main" id="{DF825B6F-B5F2-E61A-4F3E-D6BCB51387F1}"/>
              </a:ext>
            </a:extLst>
          </p:cNvPr>
          <p:cNvSpPr>
            <a:spLocks noGrp="1"/>
          </p:cNvSpPr>
          <p:nvPr>
            <p:ph sz="half" idx="1"/>
          </p:nvPr>
        </p:nvSpPr>
        <p:spPr>
          <a:xfrm>
            <a:off x="647780" y="1210836"/>
            <a:ext cx="5626020" cy="5189964"/>
          </a:xfrm>
        </p:spPr>
        <p:txBody>
          <a:bodyPr/>
          <a:lstStyle/>
          <a:p>
            <a:pPr>
              <a:buFont typeface="Wingdings" panose="05000000000000000000" pitchFamily="2" charset="2"/>
              <a:buChar char="§"/>
            </a:pPr>
            <a:r>
              <a:rPr lang="fr-FR" sz="2000" b="1">
                <a:solidFill>
                  <a:srgbClr val="C00000"/>
                </a:solidFill>
                <a:ea typeface="+mn-lt"/>
                <a:cs typeface="+mn-lt"/>
              </a:rPr>
              <a:t>Fragilisation du secteur associatif: </a:t>
            </a:r>
            <a:r>
              <a:rPr lang="fr-FR" sz="2000">
                <a:ea typeface="+mn-lt"/>
                <a:cs typeface="+mn-lt"/>
              </a:rPr>
              <a:t>suppressions de postes, baisse d’activité</a:t>
            </a:r>
          </a:p>
          <a:p>
            <a:pPr>
              <a:buFont typeface="Wingdings" panose="05000000000000000000" pitchFamily="2" charset="2"/>
              <a:buChar char="§"/>
            </a:pPr>
            <a:r>
              <a:rPr lang="fr-FR" sz="2000">
                <a:ea typeface="+mn-lt"/>
                <a:cs typeface="+mn-lt"/>
              </a:rPr>
              <a:t>La baisse des financements pourrait représenter jusqu’à </a:t>
            </a:r>
            <a:r>
              <a:rPr lang="fr-FR" sz="2000" b="1">
                <a:solidFill>
                  <a:srgbClr val="C00000"/>
                </a:solidFill>
                <a:ea typeface="+mn-lt"/>
                <a:cs typeface="+mn-lt"/>
              </a:rPr>
              <a:t>8 millions de décès </a:t>
            </a:r>
            <a:r>
              <a:rPr lang="fr-FR" sz="2000">
                <a:ea typeface="+mn-lt"/>
                <a:cs typeface="+mn-lt"/>
              </a:rPr>
              <a:t>supplémentaires entre </a:t>
            </a:r>
            <a:r>
              <a:rPr lang="fr-FR" sz="2000" b="1">
                <a:solidFill>
                  <a:srgbClr val="C00000"/>
                </a:solidFill>
                <a:ea typeface="+mn-lt"/>
                <a:cs typeface="+mn-lt"/>
              </a:rPr>
              <a:t>2024 et 2030 dus au VIH ou à la tuberculose</a:t>
            </a:r>
          </a:p>
          <a:p>
            <a:pPr>
              <a:buFont typeface="Wingdings" panose="05000000000000000000" pitchFamily="2" charset="2"/>
              <a:buChar char="§"/>
            </a:pPr>
            <a:r>
              <a:rPr lang="fr-FR" sz="2000">
                <a:ea typeface="+mn-lt"/>
                <a:cs typeface="+mn-lt"/>
              </a:rPr>
              <a:t>Le nombre annuel de </a:t>
            </a:r>
            <a:r>
              <a:rPr lang="fr-FR" sz="2000" b="1">
                <a:solidFill>
                  <a:srgbClr val="C00000"/>
                </a:solidFill>
                <a:ea typeface="+mn-lt"/>
                <a:cs typeface="+mn-lt"/>
              </a:rPr>
              <a:t>décès liés au sida pourrait passer de 470 000 (selon </a:t>
            </a:r>
            <a:r>
              <a:rPr lang="fr-FR" sz="2000" b="1" err="1">
                <a:solidFill>
                  <a:srgbClr val="C00000"/>
                </a:solidFill>
                <a:ea typeface="+mn-lt"/>
                <a:cs typeface="+mn-lt"/>
              </a:rPr>
              <a:t>AIDSinfo</a:t>
            </a:r>
            <a:r>
              <a:rPr lang="fr-FR" sz="2000" b="1">
                <a:solidFill>
                  <a:srgbClr val="C00000"/>
                </a:solidFill>
                <a:ea typeface="+mn-lt"/>
                <a:cs typeface="+mn-lt"/>
              </a:rPr>
              <a:t>) en 2023 à 1,5 million d’ici 2030</a:t>
            </a:r>
            <a:endParaRPr lang="en-US" sz="2000" b="1">
              <a:solidFill>
                <a:srgbClr val="C00000"/>
              </a:solidFill>
              <a:ea typeface="+mn-lt"/>
              <a:cs typeface="+mn-lt"/>
            </a:endParaRPr>
          </a:p>
          <a:p>
            <a:pPr>
              <a:buFont typeface="Wingdings" panose="05000000000000000000" pitchFamily="2" charset="2"/>
              <a:buChar char="§"/>
            </a:pPr>
            <a:r>
              <a:rPr lang="fr-FR" sz="2000">
                <a:ea typeface="+mn-lt"/>
                <a:cs typeface="+mn-lt"/>
              </a:rPr>
              <a:t> </a:t>
            </a:r>
            <a:r>
              <a:rPr lang="fr-FR" sz="2000" b="1">
                <a:solidFill>
                  <a:schemeClr val="accent4"/>
                </a:solidFill>
                <a:ea typeface="+mn-lt"/>
                <a:cs typeface="+mn-lt"/>
              </a:rPr>
              <a:t>17,1 millions de grossesses non désirées </a:t>
            </a:r>
            <a:r>
              <a:rPr lang="fr-FR" sz="2000">
                <a:ea typeface="+mn-lt"/>
                <a:cs typeface="+mn-lt"/>
              </a:rPr>
              <a:t>supplémentaires, dont </a:t>
            </a:r>
            <a:r>
              <a:rPr lang="fr-FR" sz="2000" b="1">
                <a:solidFill>
                  <a:schemeClr val="accent4"/>
                </a:solidFill>
                <a:ea typeface="+mn-lt"/>
                <a:cs typeface="+mn-lt"/>
              </a:rPr>
              <a:t>7,6 millions d’accouchements non planifiés </a:t>
            </a:r>
            <a:r>
              <a:rPr lang="fr-FR" sz="2000">
                <a:ea typeface="+mn-lt"/>
                <a:cs typeface="+mn-lt"/>
              </a:rPr>
              <a:t>et </a:t>
            </a:r>
            <a:r>
              <a:rPr lang="fr-FR" sz="2000" b="1">
                <a:solidFill>
                  <a:schemeClr val="accent4"/>
                </a:solidFill>
                <a:ea typeface="+mn-lt"/>
                <a:cs typeface="+mn-lt"/>
              </a:rPr>
              <a:t>5,2 millions d’avortements non sécurisés</a:t>
            </a:r>
            <a:r>
              <a:rPr lang="fr-FR" sz="2000">
                <a:ea typeface="+mn-lt"/>
                <a:cs typeface="+mn-lt"/>
              </a:rPr>
              <a:t>, ce qui entraînera à son tour </a:t>
            </a:r>
            <a:r>
              <a:rPr lang="fr-FR" sz="2000" b="1">
                <a:solidFill>
                  <a:schemeClr val="accent4"/>
                </a:solidFill>
                <a:ea typeface="+mn-lt"/>
                <a:cs typeface="+mn-lt"/>
              </a:rPr>
              <a:t>34 000 décès maternels supplémentaires par an</a:t>
            </a:r>
            <a:r>
              <a:rPr lang="en-US" sz="2000" b="1">
                <a:solidFill>
                  <a:schemeClr val="accent4"/>
                </a:solidFill>
                <a:ea typeface="Open Sans"/>
                <a:cs typeface="Open Sans"/>
              </a:rPr>
              <a:t>.</a:t>
            </a:r>
            <a:endParaRPr lang="fr-FR" sz="2400" b="1">
              <a:ea typeface="+mn-lt"/>
              <a:cs typeface="+mn-lt"/>
            </a:endParaRPr>
          </a:p>
          <a:p>
            <a:pPr marL="0" indent="0">
              <a:buNone/>
            </a:pPr>
            <a:endParaRPr lang="en-US" sz="2400" b="1">
              <a:solidFill>
                <a:srgbClr val="C00000"/>
              </a:solidFill>
              <a:ea typeface="+mn-lt"/>
              <a:cs typeface="+mn-lt"/>
            </a:endParaRPr>
          </a:p>
          <a:p>
            <a:pPr marL="0" indent="0">
              <a:buNone/>
            </a:pPr>
            <a:endParaRPr lang="fr-FR" sz="2400"/>
          </a:p>
        </p:txBody>
      </p:sp>
      <p:sp>
        <p:nvSpPr>
          <p:cNvPr id="7" name="Espace réservé du contenu 5">
            <a:extLst>
              <a:ext uri="{FF2B5EF4-FFF2-40B4-BE49-F238E27FC236}">
                <a16:creationId xmlns:a16="http://schemas.microsoft.com/office/drawing/2014/main" id="{53E6515F-A040-5B17-2EBA-4039474A0F77}"/>
              </a:ext>
            </a:extLst>
          </p:cNvPr>
          <p:cNvSpPr txBox="1">
            <a:spLocks/>
          </p:cNvSpPr>
          <p:nvPr/>
        </p:nvSpPr>
        <p:spPr>
          <a:xfrm>
            <a:off x="4062664" y="1638238"/>
            <a:ext cx="3124199" cy="3802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a:ln>
                <a:noFill/>
              </a:ln>
              <a:solidFill>
                <a:srgbClr val="E50051"/>
              </a:solidFill>
              <a:effectLst/>
              <a:uLnTx/>
              <a:uFillTx/>
              <a:latin typeface="Montserrat"/>
              <a:ea typeface="+mn-ea"/>
              <a:cs typeface="+mn-cs"/>
            </a:endParaRPr>
          </a:p>
        </p:txBody>
      </p:sp>
      <p:sp>
        <p:nvSpPr>
          <p:cNvPr id="8" name="Espace réservé du contenu 5">
            <a:extLst>
              <a:ext uri="{FF2B5EF4-FFF2-40B4-BE49-F238E27FC236}">
                <a16:creationId xmlns:a16="http://schemas.microsoft.com/office/drawing/2014/main" id="{D78BD728-0AAB-C2EC-474D-5CE6A17C553D}"/>
              </a:ext>
            </a:extLst>
          </p:cNvPr>
          <p:cNvSpPr txBox="1">
            <a:spLocks/>
          </p:cNvSpPr>
          <p:nvPr/>
        </p:nvSpPr>
        <p:spPr>
          <a:xfrm>
            <a:off x="8394031" y="2003676"/>
            <a:ext cx="3232485" cy="3041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pic>
        <p:nvPicPr>
          <p:cNvPr id="2" name="Image 1">
            <a:extLst>
              <a:ext uri="{FF2B5EF4-FFF2-40B4-BE49-F238E27FC236}">
                <a16:creationId xmlns:a16="http://schemas.microsoft.com/office/drawing/2014/main" id="{A4E5F48E-7686-7F60-0C25-9E66F58D782F}"/>
              </a:ext>
            </a:extLst>
          </p:cNvPr>
          <p:cNvPicPr>
            <a:picLocks noChangeAspect="1"/>
          </p:cNvPicPr>
          <p:nvPr/>
        </p:nvPicPr>
        <p:blipFill>
          <a:blip r:embed="rId3"/>
          <a:stretch>
            <a:fillRect/>
          </a:stretch>
        </p:blipFill>
        <p:spPr>
          <a:xfrm>
            <a:off x="6561363" y="2153645"/>
            <a:ext cx="5173437" cy="2626286"/>
          </a:xfrm>
          <a:prstGeom prst="rect">
            <a:avLst/>
          </a:prstGeom>
        </p:spPr>
      </p:pic>
      <p:sp>
        <p:nvSpPr>
          <p:cNvPr id="3" name="ZoneTexte 2">
            <a:extLst>
              <a:ext uri="{FF2B5EF4-FFF2-40B4-BE49-F238E27FC236}">
                <a16:creationId xmlns:a16="http://schemas.microsoft.com/office/drawing/2014/main" id="{A73782E0-C447-D4E2-2655-FE2E57AA882B}"/>
              </a:ext>
            </a:extLst>
          </p:cNvPr>
          <p:cNvSpPr txBox="1"/>
          <p:nvPr/>
        </p:nvSpPr>
        <p:spPr>
          <a:xfrm>
            <a:off x="6059735" y="4901108"/>
            <a:ext cx="61766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sng" strike="noStrike" kern="1200" cap="none" spc="0" normalizeH="0" baseline="0" noProof="0">
                <a:ln>
                  <a:noFill/>
                </a:ln>
                <a:solidFill>
                  <a:prstClr val="black"/>
                </a:solidFill>
                <a:effectLst/>
                <a:uLnTx/>
                <a:uFillTx/>
                <a:latin typeface="Open Sans"/>
                <a:ea typeface="+mn-ea"/>
                <a:cs typeface="+mn-cs"/>
              </a:rPr>
              <a:t>Source </a:t>
            </a:r>
            <a:r>
              <a:rPr kumimoji="0" lang="fr-FR" sz="800" b="0" i="0" u="none" strike="noStrike" kern="1200" cap="none" spc="0" normalizeH="0" baseline="0" noProof="0">
                <a:ln>
                  <a:noFill/>
                </a:ln>
                <a:solidFill>
                  <a:prstClr val="black"/>
                </a:solidFill>
                <a:effectLst/>
                <a:uLnTx/>
                <a:uFillTx/>
                <a:latin typeface="Open Sans"/>
                <a:ea typeface="+mn-ea"/>
                <a:cs typeface="+mn-cs"/>
              </a:rPr>
              <a:t>: Effet des coupes budgétaires américaines sur les décès liés au SIDA dans 55 pays soutenus par PEPFAR par scénario,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a:ln>
                  <a:noFill/>
                </a:ln>
                <a:solidFill>
                  <a:prstClr val="black"/>
                </a:solidFill>
                <a:effectLst/>
                <a:uLnTx/>
                <a:uFillTx/>
                <a:latin typeface="Open Sans"/>
                <a:ea typeface="+mn-ea"/>
                <a:cs typeface="+mn-cs"/>
              </a:rPr>
              <a:t>Lancet </a:t>
            </a:r>
            <a:r>
              <a:rPr kumimoji="0" lang="fr-FR" sz="800" b="0" i="1" u="none" strike="noStrike" kern="1200" cap="none" spc="0" normalizeH="0" baseline="0" noProof="0" err="1">
                <a:ln>
                  <a:noFill/>
                </a:ln>
                <a:solidFill>
                  <a:prstClr val="black"/>
                </a:solidFill>
                <a:effectLst/>
                <a:uLnTx/>
                <a:uFillTx/>
                <a:latin typeface="Open Sans"/>
                <a:ea typeface="+mn-ea"/>
                <a:cs typeface="+mn-cs"/>
              </a:rPr>
              <a:t>Glob</a:t>
            </a:r>
            <a:r>
              <a:rPr kumimoji="0" lang="fr-FR" sz="800" b="0" i="1" u="none" strike="noStrike" kern="1200" cap="none" spc="0" normalizeH="0" baseline="0" noProof="0">
                <a:ln>
                  <a:noFill/>
                </a:ln>
                <a:solidFill>
                  <a:prstClr val="black"/>
                </a:solidFill>
                <a:effectLst/>
                <a:uLnTx/>
                <a:uFillTx/>
                <a:latin typeface="Open Sans"/>
                <a:ea typeface="+mn-ea"/>
                <a:cs typeface="+mn-cs"/>
              </a:rPr>
              <a:t> </a:t>
            </a:r>
            <a:r>
              <a:rPr kumimoji="0" lang="fr-FR" sz="800" b="0" i="1" u="none" strike="noStrike" kern="1200" cap="none" spc="0" normalizeH="0" baseline="0" noProof="0" err="1">
                <a:ln>
                  <a:noFill/>
                </a:ln>
                <a:solidFill>
                  <a:prstClr val="black"/>
                </a:solidFill>
                <a:effectLst/>
                <a:uLnTx/>
                <a:uFillTx/>
                <a:latin typeface="Open Sans"/>
                <a:ea typeface="+mn-ea"/>
                <a:cs typeface="+mn-cs"/>
              </a:rPr>
              <a:t>Health</a:t>
            </a:r>
            <a:r>
              <a:rPr kumimoji="0" lang="fr-FR" sz="800" b="0" i="1" u="none" strike="noStrike" kern="1200" cap="none" spc="0" normalizeH="0" baseline="0" noProof="0">
                <a:ln>
                  <a:noFill/>
                </a:ln>
                <a:solidFill>
                  <a:prstClr val="black"/>
                </a:solidFill>
                <a:effectLst/>
                <a:uLnTx/>
                <a:uFillTx/>
                <a:latin typeface="Open Sans"/>
                <a:ea typeface="+mn-ea"/>
                <a:cs typeface="+mn-cs"/>
              </a:rPr>
              <a:t> 2025</a:t>
            </a:r>
          </a:p>
        </p:txBody>
      </p:sp>
    </p:spTree>
    <p:extLst>
      <p:ext uri="{BB962C8B-B14F-4D97-AF65-F5344CB8AC3E}">
        <p14:creationId xmlns:p14="http://schemas.microsoft.com/office/powerpoint/2010/main" val="4199265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37C17D-90CB-D52B-D9E5-1F5D4E9CE081}"/>
              </a:ext>
            </a:extLst>
          </p:cNvPr>
          <p:cNvSpPr/>
          <p:nvPr/>
        </p:nvSpPr>
        <p:spPr>
          <a:xfrm>
            <a:off x="0" y="0"/>
            <a:ext cx="1900989"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Titre 8">
            <a:extLst>
              <a:ext uri="{FF2B5EF4-FFF2-40B4-BE49-F238E27FC236}">
                <a16:creationId xmlns:a16="http://schemas.microsoft.com/office/drawing/2014/main" id="{667AA8AD-E2DC-D4DF-7D70-CF52FA5F9CB7}"/>
              </a:ext>
            </a:extLst>
          </p:cNvPr>
          <p:cNvSpPr>
            <a:spLocks noGrp="1"/>
          </p:cNvSpPr>
          <p:nvPr>
            <p:ph type="title"/>
          </p:nvPr>
        </p:nvSpPr>
        <p:spPr>
          <a:xfrm>
            <a:off x="277938" y="256674"/>
            <a:ext cx="1117348" cy="6529136"/>
          </a:xfrm>
        </p:spPr>
        <p:txBody>
          <a:bodyPr vert="vert270" anchor="ctr">
            <a:normAutofit fontScale="90000"/>
          </a:bodyPr>
          <a:lstStyle/>
          <a:p>
            <a:pPr algn="ctr"/>
            <a:r>
              <a:rPr lang="fr-FR" sz="3400">
                <a:solidFill>
                  <a:schemeClr val="bg1"/>
                </a:solidFill>
              </a:rPr>
              <a:t>Le </a:t>
            </a:r>
            <a:r>
              <a:rPr lang="fr-FR" sz="3400" err="1">
                <a:solidFill>
                  <a:schemeClr val="bg1"/>
                </a:solidFill>
              </a:rPr>
              <a:t>CoReSS</a:t>
            </a:r>
            <a:r>
              <a:rPr lang="fr-FR" sz="3400">
                <a:solidFill>
                  <a:schemeClr val="bg1"/>
                </a:solidFill>
              </a:rPr>
              <a:t> NA</a:t>
            </a:r>
            <a:br>
              <a:rPr lang="fr-FR" sz="3400">
                <a:solidFill>
                  <a:schemeClr val="bg1"/>
                </a:solidFill>
              </a:rPr>
            </a:br>
            <a:r>
              <a:rPr lang="fr-FR" sz="3400">
                <a:solidFill>
                  <a:schemeClr val="bg1"/>
                </a:solidFill>
              </a:rPr>
              <a:t>Membre des 10 choix Politiques</a:t>
            </a:r>
          </a:p>
        </p:txBody>
      </p:sp>
      <p:pic>
        <p:nvPicPr>
          <p:cNvPr id="11" name="Image 10">
            <a:extLst>
              <a:ext uri="{FF2B5EF4-FFF2-40B4-BE49-F238E27FC236}">
                <a16:creationId xmlns:a16="http://schemas.microsoft.com/office/drawing/2014/main" id="{85C90F41-3E10-B32D-7732-507A30E59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390" y="1336873"/>
            <a:ext cx="3540511" cy="3728903"/>
          </a:xfrm>
          <a:prstGeom prst="rect">
            <a:avLst/>
          </a:prstGeom>
        </p:spPr>
      </p:pic>
      <p:pic>
        <p:nvPicPr>
          <p:cNvPr id="3" name="Image 2">
            <a:extLst>
              <a:ext uri="{FF2B5EF4-FFF2-40B4-BE49-F238E27FC236}">
                <a16:creationId xmlns:a16="http://schemas.microsoft.com/office/drawing/2014/main" id="{4E2474A0-7873-B72A-7389-EC83BF2CB337}"/>
              </a:ext>
            </a:extLst>
          </p:cNvPr>
          <p:cNvPicPr>
            <a:picLocks noChangeAspect="1"/>
          </p:cNvPicPr>
          <p:nvPr/>
        </p:nvPicPr>
        <p:blipFill>
          <a:blip r:embed="rId3"/>
          <a:stretch>
            <a:fillRect/>
          </a:stretch>
        </p:blipFill>
        <p:spPr>
          <a:xfrm>
            <a:off x="6935598" y="1529015"/>
            <a:ext cx="3568838" cy="3344618"/>
          </a:xfrm>
          <a:prstGeom prst="rect">
            <a:avLst/>
          </a:prstGeom>
        </p:spPr>
      </p:pic>
    </p:spTree>
    <p:extLst>
      <p:ext uri="{BB962C8B-B14F-4D97-AF65-F5344CB8AC3E}">
        <p14:creationId xmlns:p14="http://schemas.microsoft.com/office/powerpoint/2010/main" val="26331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9562240C-3873-D217-09A0-7D6BCC5755A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4AD334D9-6761-F232-3956-39DD5449F8D0}"/>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3200">
                <a:solidFill>
                  <a:schemeClr val="bg1"/>
                </a:solidFill>
              </a:rPr>
              <a:t>Les 10 choix politiques</a:t>
            </a:r>
          </a:p>
        </p:txBody>
      </p:sp>
      <p:sp>
        <p:nvSpPr>
          <p:cNvPr id="6" name="Espace réservé du contenu 5">
            <a:extLst>
              <a:ext uri="{FF2B5EF4-FFF2-40B4-BE49-F238E27FC236}">
                <a16:creationId xmlns:a16="http://schemas.microsoft.com/office/drawing/2014/main" id="{B0A075A7-809A-AD9A-2222-FAD3EBEE6318}"/>
              </a:ext>
            </a:extLst>
          </p:cNvPr>
          <p:cNvSpPr>
            <a:spLocks noGrp="1"/>
          </p:cNvSpPr>
          <p:nvPr>
            <p:ph sz="half" idx="1"/>
          </p:nvPr>
        </p:nvSpPr>
        <p:spPr>
          <a:xfrm>
            <a:off x="1181234" y="1198646"/>
            <a:ext cx="4149718" cy="2362636"/>
          </a:xfrm>
        </p:spPr>
        <p:txBody>
          <a:bodyPr/>
          <a:lstStyle/>
          <a:p>
            <a:pPr marL="0" indent="0">
              <a:buNone/>
            </a:pPr>
            <a:r>
              <a:rPr lang="fr-FR" sz="1800" b="1">
                <a:solidFill>
                  <a:srgbClr val="C00000"/>
                </a:solidFill>
              </a:rPr>
              <a:t>Un collectif national crée en 2022 et réunissant :</a:t>
            </a:r>
          </a:p>
          <a:p>
            <a:r>
              <a:rPr lang="fr-FR" sz="1800"/>
              <a:t>13 CoReSS (dont NA)</a:t>
            </a:r>
          </a:p>
          <a:p>
            <a:r>
              <a:rPr lang="fr-FR" sz="1800"/>
              <a:t>53 Associations </a:t>
            </a:r>
          </a:p>
          <a:p>
            <a:r>
              <a:rPr lang="fr-FR" sz="1800"/>
              <a:t>2 sociétés savantes </a:t>
            </a:r>
          </a:p>
          <a:p>
            <a:r>
              <a:rPr lang="fr-FR" sz="1800"/>
              <a:t>13 Personnes qualifiées :  </a:t>
            </a:r>
            <a:r>
              <a:rPr lang="fr-FR" sz="1800" err="1"/>
              <a:t>chercher.euse.s</a:t>
            </a:r>
            <a:r>
              <a:rPr lang="fr-FR" sz="1800"/>
              <a:t> et </a:t>
            </a:r>
            <a:r>
              <a:rPr lang="fr-FR" sz="1800" err="1"/>
              <a:t>soignant.e.s</a:t>
            </a:r>
            <a:endParaRPr lang="fr-FR" sz="1800"/>
          </a:p>
        </p:txBody>
      </p:sp>
      <p:sp>
        <p:nvSpPr>
          <p:cNvPr id="2" name="Espace réservé du contenu 5">
            <a:extLst>
              <a:ext uri="{FF2B5EF4-FFF2-40B4-BE49-F238E27FC236}">
                <a16:creationId xmlns:a16="http://schemas.microsoft.com/office/drawing/2014/main" id="{0E726B21-F8B4-F1F6-F777-9E38CCA081F6}"/>
              </a:ext>
            </a:extLst>
          </p:cNvPr>
          <p:cNvSpPr txBox="1">
            <a:spLocks/>
          </p:cNvSpPr>
          <p:nvPr/>
        </p:nvSpPr>
        <p:spPr>
          <a:xfrm>
            <a:off x="1181234" y="3753599"/>
            <a:ext cx="4014527" cy="25291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a:ln>
                  <a:noFill/>
                </a:ln>
                <a:solidFill>
                  <a:srgbClr val="BE1622"/>
                </a:solidFill>
                <a:effectLst/>
                <a:uLnTx/>
                <a:uFillTx/>
                <a:latin typeface="Montserrat"/>
                <a:ea typeface="+mn-ea"/>
                <a:cs typeface="+mn-cs"/>
              </a:rPr>
              <a:t>Comité de pilotage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a:ln>
                  <a:noFill/>
                </a:ln>
                <a:solidFill>
                  <a:srgbClr val="5F5F5F"/>
                </a:solidFill>
                <a:effectLst/>
                <a:uLnTx/>
                <a:uFillTx/>
                <a:latin typeface="Montserrat"/>
                <a:ea typeface="+mn-ea"/>
                <a:cs typeface="+mn-cs"/>
              </a:rPr>
              <a:t>11 membres</a:t>
            </a: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 CoReSS: NA, Arc Alpin, IDF Est, Lyon Vallée du Rhone, Centre Val de Loire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Associations : AIDES,  Sidaction, </a:t>
            </a:r>
            <a:r>
              <a:rPr kumimoji="0" lang="fr-FR" sz="1800" b="0" i="0" u="none" strike="noStrike" kern="1200" cap="none" spc="0" normalizeH="0" baseline="0" noProof="0" err="1">
                <a:ln>
                  <a:noFill/>
                </a:ln>
                <a:solidFill>
                  <a:srgbClr val="5F5F5F"/>
                </a:solidFill>
                <a:effectLst/>
                <a:uLnTx/>
                <a:uFillTx/>
                <a:latin typeface="Montserrat"/>
                <a:ea typeface="+mn-ea"/>
                <a:cs typeface="+mn-cs"/>
              </a:rPr>
              <a:t>Act</a:t>
            </a:r>
            <a:r>
              <a:rPr kumimoji="0" lang="fr-FR" sz="1800" b="0" i="0" u="none" strike="noStrike" kern="1200" cap="none" spc="0" normalizeH="0" baseline="0" noProof="0">
                <a:ln>
                  <a:noFill/>
                </a:ln>
                <a:solidFill>
                  <a:srgbClr val="5F5F5F"/>
                </a:solidFill>
                <a:effectLst/>
                <a:uLnTx/>
                <a:uFillTx/>
                <a:latin typeface="Montserrat"/>
                <a:ea typeface="+mn-ea"/>
                <a:cs typeface="+mn-cs"/>
              </a:rPr>
              <a:t>-up Sud-Ouest, TRT5, </a:t>
            </a:r>
            <a:r>
              <a:rPr kumimoji="0" lang="fr-FR" sz="1800" b="0" i="0" u="none" strike="noStrike" kern="1200" cap="none" spc="0" normalizeH="0" baseline="0" noProof="0" err="1">
                <a:ln>
                  <a:noFill/>
                </a:ln>
                <a:solidFill>
                  <a:srgbClr val="5F5F5F"/>
                </a:solidFill>
                <a:effectLst/>
                <a:uLnTx/>
                <a:uFillTx/>
                <a:latin typeface="Montserrat"/>
                <a:ea typeface="+mn-ea"/>
                <a:cs typeface="+mn-cs"/>
              </a:rPr>
              <a:t>Crips</a:t>
            </a:r>
            <a:endParaRPr kumimoji="0" lang="fr-FR" sz="1800" b="0" i="0" u="none" strike="noStrike" kern="1200" cap="none" spc="0" normalizeH="0" baseline="0" noProof="0">
              <a:ln>
                <a:noFill/>
              </a:ln>
              <a:solidFill>
                <a:srgbClr val="5F5F5F"/>
              </a:solidFill>
              <a:effectLst/>
              <a:uLnTx/>
              <a:uFillTx/>
              <a:latin typeface="Montserra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SFLS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fr-FR" sz="1800" b="0" i="0" u="none" strike="noStrike" kern="1200" cap="none" spc="0" normalizeH="0" baseline="0" noProof="0">
              <a:ln>
                <a:noFill/>
              </a:ln>
              <a:solidFill>
                <a:srgbClr val="5F5F5F"/>
              </a:solidFill>
              <a:effectLst/>
              <a:uLnTx/>
              <a:uFillTx/>
              <a:latin typeface="Montserrat"/>
              <a:ea typeface="+mn-ea"/>
              <a:cs typeface="+mn-cs"/>
            </a:endParaRPr>
          </a:p>
        </p:txBody>
      </p:sp>
      <p:sp>
        <p:nvSpPr>
          <p:cNvPr id="3" name="Espace réservé du contenu 5">
            <a:extLst>
              <a:ext uri="{FF2B5EF4-FFF2-40B4-BE49-F238E27FC236}">
                <a16:creationId xmlns:a16="http://schemas.microsoft.com/office/drawing/2014/main" id="{E3DB5E43-EF33-026D-692C-86D4DD435E91}"/>
              </a:ext>
            </a:extLst>
          </p:cNvPr>
          <p:cNvSpPr txBox="1">
            <a:spLocks/>
          </p:cNvSpPr>
          <p:nvPr/>
        </p:nvSpPr>
        <p:spPr>
          <a:xfrm>
            <a:off x="6474423" y="1998246"/>
            <a:ext cx="5361432" cy="1119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a:ln>
                  <a:noFill/>
                </a:ln>
                <a:solidFill>
                  <a:srgbClr val="BE1622"/>
                </a:solidFill>
                <a:effectLst/>
                <a:uLnTx/>
                <a:uFillTx/>
                <a:latin typeface="Montserrat"/>
                <a:ea typeface="+mn-ea"/>
                <a:cs typeface="+mn-cs"/>
              </a:rPr>
              <a:t>Objectif : </a:t>
            </a:r>
            <a:r>
              <a:rPr kumimoji="0" lang="fr-FR" sz="1800" b="0" i="0" u="none" strike="noStrike" kern="1200" cap="none" spc="0" normalizeH="0" baseline="0" noProof="0">
                <a:ln>
                  <a:noFill/>
                </a:ln>
                <a:solidFill>
                  <a:srgbClr val="5F5F5F"/>
                </a:solidFill>
                <a:effectLst/>
                <a:uLnTx/>
                <a:uFillTx/>
                <a:latin typeface="Montserrat"/>
                <a:ea typeface="+mn-ea"/>
                <a:cs typeface="+mn-cs"/>
              </a:rPr>
              <a:t>Porter 10 mesures politiques prioritaires pour atteindre la fin de l’épidémie du VIH/Sida en France d’ici 20230</a:t>
            </a:r>
          </a:p>
        </p:txBody>
      </p:sp>
      <p:sp>
        <p:nvSpPr>
          <p:cNvPr id="5" name="Espace réservé du contenu 5">
            <a:extLst>
              <a:ext uri="{FF2B5EF4-FFF2-40B4-BE49-F238E27FC236}">
                <a16:creationId xmlns:a16="http://schemas.microsoft.com/office/drawing/2014/main" id="{DFDF81B3-CD64-818C-4932-72EF763E8CFE}"/>
              </a:ext>
            </a:extLst>
          </p:cNvPr>
          <p:cNvSpPr txBox="1">
            <a:spLocks/>
          </p:cNvSpPr>
          <p:nvPr/>
        </p:nvSpPr>
        <p:spPr>
          <a:xfrm>
            <a:off x="5999529" y="3753599"/>
            <a:ext cx="5885553" cy="18531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a:ln>
                  <a:noFill/>
                </a:ln>
                <a:solidFill>
                  <a:srgbClr val="BE1622"/>
                </a:solidFill>
                <a:effectLst/>
                <a:uLnTx/>
                <a:uFillTx/>
                <a:latin typeface="Montserrat"/>
                <a:ea typeface="+mn-ea"/>
                <a:cs typeface="+mn-cs"/>
              </a:rPr>
              <a:t>Le collectif fonctionne comme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Un espace de réflexion collective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Un réseau de partage d’informations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a:ln>
                  <a:noFill/>
                </a:ln>
                <a:solidFill>
                  <a:srgbClr val="5F5F5F"/>
                </a:solidFill>
                <a:effectLst/>
                <a:uLnTx/>
                <a:uFillTx/>
                <a:latin typeface="Montserrat"/>
                <a:ea typeface="+mn-ea"/>
                <a:cs typeface="+mn-cs"/>
              </a:rPr>
              <a:t>Une dynamique de plaidoyer national autour du VIH et des hépatites.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a:ln>
                  <a:noFill/>
                </a:ln>
                <a:solidFill>
                  <a:srgbClr val="5F5F5F"/>
                </a:solidFill>
                <a:effectLst/>
                <a:uLnTx/>
                <a:uFillTx/>
                <a:latin typeface="Montserrat"/>
                <a:ea typeface="+mn-ea"/>
                <a:cs typeface="+mn-cs"/>
              </a:rPr>
              <a:t> </a:t>
            </a:r>
          </a:p>
        </p:txBody>
      </p:sp>
      <p:sp>
        <p:nvSpPr>
          <p:cNvPr id="7" name="Flèche : droite 6">
            <a:extLst>
              <a:ext uri="{FF2B5EF4-FFF2-40B4-BE49-F238E27FC236}">
                <a16:creationId xmlns:a16="http://schemas.microsoft.com/office/drawing/2014/main" id="{70EAD087-4E5B-E88B-F6FB-F4717B355EB3}"/>
              </a:ext>
            </a:extLst>
          </p:cNvPr>
          <p:cNvSpPr/>
          <p:nvPr/>
        </p:nvSpPr>
        <p:spPr>
          <a:xfrm>
            <a:off x="5281726" y="2307151"/>
            <a:ext cx="717803" cy="72813"/>
          </a:xfrm>
          <a:prstGeom prst="rightArrow">
            <a:avLst/>
          </a:prstGeom>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3965022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A812-3F24-5DA9-A95C-DFAB0414A525}"/>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B060D6DD-882D-C591-39A7-533E6B457E4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2157CDC5-B77B-27F6-39EE-4FE56CD844F5}"/>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3200">
                <a:solidFill>
                  <a:schemeClr val="bg1"/>
                </a:solidFill>
              </a:rPr>
              <a:t>Intérêt pour le </a:t>
            </a:r>
            <a:r>
              <a:rPr lang="fr-FR" sz="3200" err="1">
                <a:solidFill>
                  <a:schemeClr val="bg1"/>
                </a:solidFill>
              </a:rPr>
              <a:t>CoReSS</a:t>
            </a:r>
            <a:endParaRPr lang="fr-FR" sz="3200">
              <a:solidFill>
                <a:schemeClr val="bg1"/>
              </a:solidFill>
            </a:endParaRPr>
          </a:p>
        </p:txBody>
      </p:sp>
      <p:sp>
        <p:nvSpPr>
          <p:cNvPr id="6" name="Espace réservé du contenu 5">
            <a:extLst>
              <a:ext uri="{FF2B5EF4-FFF2-40B4-BE49-F238E27FC236}">
                <a16:creationId xmlns:a16="http://schemas.microsoft.com/office/drawing/2014/main" id="{AA831C57-957A-E2F6-7DD8-6E3BFE100385}"/>
              </a:ext>
            </a:extLst>
          </p:cNvPr>
          <p:cNvSpPr>
            <a:spLocks noGrp="1"/>
          </p:cNvSpPr>
          <p:nvPr>
            <p:ph sz="half" idx="1"/>
          </p:nvPr>
        </p:nvSpPr>
        <p:spPr>
          <a:xfrm>
            <a:off x="1242140" y="1903092"/>
            <a:ext cx="10215292" cy="3318132"/>
          </a:xfrm>
        </p:spPr>
        <p:txBody>
          <a:bodyPr/>
          <a:lstStyle/>
          <a:p>
            <a:pPr>
              <a:buFont typeface="Wingdings" panose="05000000000000000000" pitchFamily="2" charset="2"/>
              <a:buChar char="ü"/>
            </a:pPr>
            <a:r>
              <a:rPr lang="fr-FR" sz="2400"/>
              <a:t> Porter les enjeux du territoire au niveau national</a:t>
            </a:r>
          </a:p>
          <a:p>
            <a:pPr marL="0" indent="0">
              <a:buNone/>
            </a:pPr>
            <a:endParaRPr lang="fr-FR" sz="2400"/>
          </a:p>
          <a:p>
            <a:pPr>
              <a:buFont typeface="Wingdings" panose="05000000000000000000" pitchFamily="2" charset="2"/>
              <a:buChar char="ü"/>
            </a:pPr>
            <a:r>
              <a:rPr lang="fr-FR" sz="2400"/>
              <a:t> Contribuer aux réflexions et recommandations</a:t>
            </a:r>
          </a:p>
          <a:p>
            <a:pPr marL="0" indent="0">
              <a:buNone/>
            </a:pPr>
            <a:endParaRPr lang="fr-FR" sz="2400"/>
          </a:p>
          <a:p>
            <a:pPr>
              <a:buFont typeface="Wingdings" panose="05000000000000000000" pitchFamily="2" charset="2"/>
              <a:buChar char="ü"/>
            </a:pPr>
            <a:r>
              <a:rPr lang="fr-FR" sz="2400"/>
              <a:t> Renforcer le lien avec les acteurs du VIH et de la santé sexuelle</a:t>
            </a:r>
          </a:p>
          <a:p>
            <a:pPr marL="0" indent="0">
              <a:buNone/>
            </a:pPr>
            <a:endParaRPr lang="fr-FR" sz="2400"/>
          </a:p>
          <a:p>
            <a:pPr>
              <a:buFont typeface="Wingdings" panose="05000000000000000000" pitchFamily="2" charset="2"/>
              <a:buChar char="ü"/>
            </a:pPr>
            <a:r>
              <a:rPr lang="fr-FR" sz="2400"/>
              <a:t> Donner plus de poids aux actions locales</a:t>
            </a:r>
          </a:p>
        </p:txBody>
      </p:sp>
    </p:spTree>
    <p:extLst>
      <p:ext uri="{BB962C8B-B14F-4D97-AF65-F5344CB8AC3E}">
        <p14:creationId xmlns:p14="http://schemas.microsoft.com/office/powerpoint/2010/main" val="1700751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8A773-0442-5048-2C28-B44D70038C3D}"/>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0E98AA3D-F05F-1182-4DCC-32A6E1BEE9F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4" name="Titre 3">
            <a:extLst>
              <a:ext uri="{FF2B5EF4-FFF2-40B4-BE49-F238E27FC236}">
                <a16:creationId xmlns:a16="http://schemas.microsoft.com/office/drawing/2014/main" id="{164B3A73-11EE-E6BE-0E61-250EFCCEC9E3}"/>
              </a:ext>
            </a:extLst>
          </p:cNvPr>
          <p:cNvSpPr>
            <a:spLocks noGrp="1"/>
          </p:cNvSpPr>
          <p:nvPr>
            <p:ph type="title"/>
          </p:nvPr>
        </p:nvSpPr>
        <p:spPr>
          <a:xfrm>
            <a:off x="565484" y="351697"/>
            <a:ext cx="11061032" cy="665010"/>
          </a:xfrm>
          <a:solidFill>
            <a:schemeClr val="accent2"/>
          </a:solidFill>
        </p:spPr>
        <p:txBody>
          <a:bodyPr>
            <a:normAutofit/>
          </a:bodyPr>
          <a:lstStyle/>
          <a:p>
            <a:pPr algn="ctr"/>
            <a:r>
              <a:rPr lang="fr-FR" sz="3200">
                <a:solidFill>
                  <a:schemeClr val="bg1"/>
                </a:solidFill>
              </a:rPr>
              <a:t>Actions en cours</a:t>
            </a:r>
          </a:p>
        </p:txBody>
      </p:sp>
      <p:sp>
        <p:nvSpPr>
          <p:cNvPr id="6" name="Espace réservé du contenu 5">
            <a:extLst>
              <a:ext uri="{FF2B5EF4-FFF2-40B4-BE49-F238E27FC236}">
                <a16:creationId xmlns:a16="http://schemas.microsoft.com/office/drawing/2014/main" id="{E022F5B4-470A-C20A-6F7A-B4E4286B4124}"/>
              </a:ext>
            </a:extLst>
          </p:cNvPr>
          <p:cNvSpPr>
            <a:spLocks noGrp="1"/>
          </p:cNvSpPr>
          <p:nvPr>
            <p:ph sz="half" idx="1"/>
          </p:nvPr>
        </p:nvSpPr>
        <p:spPr>
          <a:xfrm>
            <a:off x="775796" y="1142308"/>
            <a:ext cx="6548548" cy="3685724"/>
          </a:xfrm>
        </p:spPr>
        <p:txBody>
          <a:bodyPr/>
          <a:lstStyle/>
          <a:p>
            <a:pPr marL="0" indent="0">
              <a:buNone/>
            </a:pPr>
            <a:r>
              <a:rPr lang="fr-FR" sz="2400" b="1">
                <a:solidFill>
                  <a:schemeClr val="accent2"/>
                </a:solidFill>
              </a:rPr>
              <a:t>Webinaires tous les deux mois </a:t>
            </a:r>
          </a:p>
          <a:p>
            <a:pPr>
              <a:buFont typeface="Wingdings" panose="05000000000000000000" pitchFamily="2" charset="2"/>
              <a:buChar char="ü"/>
            </a:pPr>
            <a:r>
              <a:rPr lang="fr-FR" sz="2400">
                <a:hlinkClick r:id="rId4"/>
              </a:rPr>
              <a:t> Rapport DASEM du CNS</a:t>
            </a:r>
            <a:endParaRPr lang="fr-FR" sz="2400"/>
          </a:p>
          <a:p>
            <a:pPr>
              <a:buFont typeface="Wingdings" panose="05000000000000000000" pitchFamily="2" charset="2"/>
              <a:buChar char="ü"/>
            </a:pPr>
            <a:r>
              <a:rPr lang="fr-FR" sz="2400"/>
              <a:t> PrEP injectable</a:t>
            </a:r>
          </a:p>
          <a:p>
            <a:pPr>
              <a:buFont typeface="Wingdings" panose="05000000000000000000" pitchFamily="2" charset="2"/>
              <a:buChar char="ü"/>
            </a:pPr>
            <a:r>
              <a:rPr lang="fr-FR" sz="2400"/>
              <a:t> Vieillir avec le VIH, étude </a:t>
            </a:r>
            <a:r>
              <a:rPr lang="fr-FR" sz="2400">
                <a:hlinkClick r:id="rId5"/>
              </a:rPr>
              <a:t>VESPA-3</a:t>
            </a:r>
            <a:endParaRPr lang="fr-FR" sz="2400"/>
          </a:p>
          <a:p>
            <a:pPr>
              <a:buFont typeface="Wingdings" panose="05000000000000000000" pitchFamily="2" charset="2"/>
              <a:buChar char="ü"/>
            </a:pPr>
            <a:r>
              <a:rPr lang="fr-FR" sz="2400"/>
              <a:t> Passage des COREVIH aux CoReSS</a:t>
            </a:r>
          </a:p>
        </p:txBody>
      </p:sp>
      <p:sp>
        <p:nvSpPr>
          <p:cNvPr id="3" name="Espace réservé du contenu 5">
            <a:extLst>
              <a:ext uri="{FF2B5EF4-FFF2-40B4-BE49-F238E27FC236}">
                <a16:creationId xmlns:a16="http://schemas.microsoft.com/office/drawing/2014/main" id="{2D622E2C-A202-B100-732F-D297674FFBB7}"/>
              </a:ext>
            </a:extLst>
          </p:cNvPr>
          <p:cNvSpPr txBox="1">
            <a:spLocks/>
          </p:cNvSpPr>
          <p:nvPr/>
        </p:nvSpPr>
        <p:spPr>
          <a:xfrm>
            <a:off x="899160" y="3429000"/>
            <a:ext cx="10796016" cy="3077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srgbClr val="E94F2D"/>
                </a:solidFill>
                <a:effectLst/>
                <a:uLnTx/>
                <a:uFillTx/>
                <a:latin typeface="Montserrat"/>
                <a:ea typeface="+mn-ea"/>
                <a:cs typeface="+mn-cs"/>
              </a:rPr>
              <a:t>Plaidoyer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srgbClr val="E94F2D"/>
                </a:solidFill>
                <a:effectLst/>
                <a:uLnTx/>
                <a:uFillTx/>
                <a:latin typeface="Montserrat"/>
                <a:ea typeface="+mn-ea"/>
                <a:cs typeface="+mn-cs"/>
              </a:rPr>
              <a:t>DASEM : </a:t>
            </a:r>
            <a:r>
              <a:rPr kumimoji="0" lang="fr-FR" sz="2000" b="0" i="0" u="none" strike="noStrike" kern="1200" cap="none" spc="0" normalizeH="0" baseline="0" noProof="0">
                <a:ln>
                  <a:noFill/>
                </a:ln>
                <a:solidFill>
                  <a:srgbClr val="5F5F5F"/>
                </a:solidFill>
                <a:effectLst/>
                <a:uLnTx/>
                <a:uFillTx/>
                <a:latin typeface="Montserrat"/>
                <a:ea typeface="+mn-ea"/>
                <a:cs typeface="+mn-cs"/>
              </a:rPr>
              <a:t>demande de rendez-vous, retours du DG de l’OFII, audition avec le groupe d’étude migrants de l’Assemblée Nationale.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srgbClr val="E94F2D"/>
                </a:solidFill>
                <a:effectLst/>
                <a:uLnTx/>
                <a:uFillTx/>
                <a:latin typeface="Montserrat"/>
                <a:ea typeface="+mn-ea"/>
                <a:cs typeface="+mn-cs"/>
              </a:rPr>
              <a:t>AME : </a:t>
            </a:r>
            <a:r>
              <a:rPr kumimoji="0" lang="fr-FR" sz="2000" b="0" i="0" u="none" strike="noStrike" kern="1200" cap="none" spc="0" normalizeH="0" baseline="0" noProof="0">
                <a:ln>
                  <a:noFill/>
                </a:ln>
                <a:solidFill>
                  <a:srgbClr val="5F5F5F"/>
                </a:solidFill>
                <a:effectLst/>
                <a:uLnTx/>
                <a:uFillTx/>
                <a:latin typeface="Montserrat"/>
                <a:ea typeface="+mn-ea"/>
                <a:cs typeface="+mn-cs"/>
              </a:rPr>
              <a:t>Mise en place du décret conditionnant l’accès à l’AME à la présentation d’un justificatif d’identité avec photo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srgbClr val="E94F2D"/>
                </a:solidFill>
                <a:effectLst/>
                <a:uLnTx/>
                <a:uFillTx/>
                <a:latin typeface="Montserrat"/>
                <a:ea typeface="+mn-ea"/>
                <a:cs typeface="+mn-cs"/>
              </a:rPr>
              <a:t>Elections présidentielles 2027 :</a:t>
            </a:r>
            <a:r>
              <a:rPr kumimoji="0" lang="fr-FR" sz="2000" b="0" i="0" u="none" strike="noStrike" kern="1200" cap="none" spc="0" normalizeH="0" baseline="0" noProof="0">
                <a:ln>
                  <a:noFill/>
                </a:ln>
                <a:solidFill>
                  <a:srgbClr val="5F5F5F"/>
                </a:solidFill>
                <a:effectLst/>
                <a:uLnTx/>
                <a:uFillTx/>
                <a:latin typeface="Montserrat"/>
                <a:ea typeface="+mn-ea"/>
                <a:cs typeface="+mn-cs"/>
              </a:rPr>
              <a:t> réviser le document de positionnement, mener des actions de plaidoyer auprès des candidats (</a:t>
            </a:r>
            <a:r>
              <a:rPr lang="fr-FR" sz="2000">
                <a:solidFill>
                  <a:srgbClr val="C00000"/>
                </a:solidFill>
                <a:latin typeface="Montserrat"/>
              </a:rPr>
              <a:t>quelle stratégie adopter face à l’extrême droite</a:t>
            </a:r>
            <a:r>
              <a:rPr kumimoji="0" lang="fr-FR" sz="2000" b="0" i="0" u="none" strike="noStrike" kern="1200" cap="none" spc="0" normalizeH="0" baseline="0" noProof="0">
                <a:ln>
                  <a:noFill/>
                </a:ln>
                <a:solidFill>
                  <a:srgbClr val="C00000"/>
                </a:solidFill>
                <a:effectLst/>
                <a:uLnTx/>
                <a:uFillTx/>
                <a:latin typeface="Montserrat"/>
                <a:ea typeface="+mn-ea"/>
                <a:cs typeface="+mn-cs"/>
              </a:rPr>
              <a:t>), </a:t>
            </a:r>
            <a:r>
              <a:rPr kumimoji="0" lang="fr-FR" sz="2000" b="0" i="0" u="none" strike="noStrike" kern="1200" cap="none" spc="0" normalizeH="0" baseline="0" noProof="0">
                <a:ln>
                  <a:noFill/>
                </a:ln>
                <a:solidFill>
                  <a:srgbClr val="5F5F5F"/>
                </a:solidFill>
                <a:effectLst/>
                <a:uLnTx/>
                <a:uFillTx/>
                <a:latin typeface="Montserrat"/>
                <a:ea typeface="+mn-ea"/>
                <a:cs typeface="+mn-cs"/>
              </a:rPr>
              <a:t>sensibilisation du grand public.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a:ln>
                <a:noFill/>
              </a:ln>
              <a:solidFill>
                <a:srgbClr val="5F5F5F"/>
              </a:solidFill>
              <a:effectLst/>
              <a:uLnTx/>
              <a:uFillTx/>
              <a:latin typeface="Montserrat"/>
              <a:ea typeface="+mn-ea"/>
              <a:cs typeface="+mn-cs"/>
            </a:endParaRPr>
          </a:p>
        </p:txBody>
      </p:sp>
    </p:spTree>
    <p:extLst>
      <p:ext uri="{BB962C8B-B14F-4D97-AF65-F5344CB8AC3E}">
        <p14:creationId xmlns:p14="http://schemas.microsoft.com/office/powerpoint/2010/main" val="2977864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07A41D-884D-67E2-A0AF-C02B1AF342BE}"/>
              </a:ext>
            </a:extLst>
          </p:cNvPr>
          <p:cNvPicPr>
            <a:picLocks noGrp="1" noRo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5" name="ZoneTexte 4">
            <a:extLst>
              <a:ext uri="{FF2B5EF4-FFF2-40B4-BE49-F238E27FC236}">
                <a16:creationId xmlns:a16="http://schemas.microsoft.com/office/drawing/2014/main" id="{11DFE980-5A8C-5D5C-B852-C2A6882C3159}"/>
              </a:ext>
            </a:extLst>
          </p:cNvPr>
          <p:cNvSpPr txBox="1"/>
          <p:nvPr/>
        </p:nvSpPr>
        <p:spPr>
          <a:xfrm>
            <a:off x="2009274" y="3429000"/>
            <a:ext cx="817345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srgbClr val="BE1622"/>
                </a:solidFill>
                <a:effectLst/>
                <a:uLnTx/>
                <a:uFillTx/>
                <a:latin typeface="Montserrat SemiBold"/>
                <a:ea typeface="+mn-ea"/>
                <a:cs typeface="+mn-cs"/>
              </a:rPr>
              <a:t>Merci de votre attention </a:t>
            </a:r>
            <a:r>
              <a:rPr kumimoji="0" lang="fr-FR" sz="4400" b="0" i="0" u="none" strike="noStrike" kern="1200" cap="none" spc="0" normalizeH="0" baseline="0" noProof="0">
                <a:ln>
                  <a:noFill/>
                </a:ln>
                <a:solidFill>
                  <a:srgbClr val="BE1622"/>
                </a:solidFill>
                <a:effectLst/>
                <a:uLnTx/>
                <a:uFillTx/>
                <a:latin typeface="Montserrat SemiBold"/>
                <a:ea typeface="+mn-ea"/>
                <a:cs typeface="+mn-cs"/>
                <a:sym typeface="Wingdings" panose="05000000000000000000" pitchFamily="2" charset="2"/>
              </a:rPr>
              <a:t></a:t>
            </a:r>
          </a:p>
        </p:txBody>
      </p:sp>
      <p:pic>
        <p:nvPicPr>
          <p:cNvPr id="7" name="Image 6" descr="Une image contenant texte, Police, Graphique, logo">
            <a:extLst>
              <a:ext uri="{FF2B5EF4-FFF2-40B4-BE49-F238E27FC236}">
                <a16:creationId xmlns:a16="http://schemas.microsoft.com/office/drawing/2014/main" id="{4AE74301-1EC4-D316-213A-B5701ED25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481" y="353863"/>
            <a:ext cx="2667198" cy="1773113"/>
          </a:xfrm>
          <a:prstGeom prst="rect">
            <a:avLst/>
          </a:prstGeom>
        </p:spPr>
      </p:pic>
      <p:pic>
        <p:nvPicPr>
          <p:cNvPr id="3" name="Image 2">
            <a:extLst>
              <a:ext uri="{FF2B5EF4-FFF2-40B4-BE49-F238E27FC236}">
                <a16:creationId xmlns:a16="http://schemas.microsoft.com/office/drawing/2014/main" id="{C21B03B3-193A-5D6B-8A1B-1976B8FC2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46" y="208548"/>
            <a:ext cx="2565950" cy="2702486"/>
          </a:xfrm>
          <a:prstGeom prst="rect">
            <a:avLst/>
          </a:prstGeom>
        </p:spPr>
      </p:pic>
      <p:sp>
        <p:nvSpPr>
          <p:cNvPr id="4" name="ZoneTexte 3">
            <a:extLst>
              <a:ext uri="{FF2B5EF4-FFF2-40B4-BE49-F238E27FC236}">
                <a16:creationId xmlns:a16="http://schemas.microsoft.com/office/drawing/2014/main" id="{151CC690-06EB-A458-2A31-765DB7847705}"/>
              </a:ext>
            </a:extLst>
          </p:cNvPr>
          <p:cNvSpPr txBox="1"/>
          <p:nvPr/>
        </p:nvSpPr>
        <p:spPr>
          <a:xfrm>
            <a:off x="4058654" y="4531741"/>
            <a:ext cx="31602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7C76"/>
                </a:solidFill>
                <a:effectLst/>
                <a:uLnTx/>
                <a:uFillTx/>
                <a:latin typeface="Montserrat"/>
                <a:ea typeface="+mn-ea"/>
                <a:cs typeface="+mn-cs"/>
                <a:hlinkClick r:id="rId5">
                  <a:extLst>
                    <a:ext uri="{A12FA001-AC4F-418D-AE19-62706E023703}">
                      <ahyp:hlinkClr xmlns:ahyp="http://schemas.microsoft.com/office/drawing/2018/hyperlinkcolor" val="tx"/>
                    </a:ext>
                  </a:extLst>
                </a:hlinkClick>
              </a:rPr>
              <a:t>https://www.coress-na.fr/</a:t>
            </a:r>
            <a:r>
              <a:rPr kumimoji="0" lang="fr-FR" sz="1800" b="0" i="0" u="none" strike="noStrike" kern="1200" cap="none" spc="0" normalizeH="0" baseline="0" noProof="0">
                <a:ln>
                  <a:noFill/>
                </a:ln>
                <a:solidFill>
                  <a:srgbClr val="007C76"/>
                </a:solidFill>
                <a:effectLst/>
                <a:uLnTx/>
                <a:uFillTx/>
                <a:latin typeface="Montserrat"/>
                <a:ea typeface="+mn-ea"/>
                <a:cs typeface="+mn-cs"/>
              </a:rPr>
              <a:t> </a:t>
            </a:r>
          </a:p>
        </p:txBody>
      </p:sp>
    </p:spTree>
    <p:extLst>
      <p:ext uri="{BB962C8B-B14F-4D97-AF65-F5344CB8AC3E}">
        <p14:creationId xmlns:p14="http://schemas.microsoft.com/office/powerpoint/2010/main" val="232020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058AB-97F7-EAD9-1EBC-BB368C0115CE}"/>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74363ECD-2656-38D1-123A-9E7BB8D197C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19" name="Espace réservé du contenu 18">
            <a:extLst>
              <a:ext uri="{FF2B5EF4-FFF2-40B4-BE49-F238E27FC236}">
                <a16:creationId xmlns:a16="http://schemas.microsoft.com/office/drawing/2014/main" id="{2F227C0E-E786-A6BB-0A95-16A7A3182BBC}"/>
              </a:ext>
            </a:extLst>
          </p:cNvPr>
          <p:cNvSpPr>
            <a:spLocks noGrp="1"/>
          </p:cNvSpPr>
          <p:nvPr>
            <p:ph sz="half" idx="1"/>
          </p:nvPr>
        </p:nvSpPr>
        <p:spPr>
          <a:xfrm>
            <a:off x="771134" y="1466002"/>
            <a:ext cx="10649729" cy="3599307"/>
          </a:xfrm>
        </p:spPr>
        <p:txBody>
          <a:bodyPr/>
          <a:lstStyle/>
          <a:p>
            <a:pPr algn="just"/>
            <a:r>
              <a:rPr lang="fr-FR"/>
              <a:t>Objectifs :</a:t>
            </a:r>
          </a:p>
          <a:p>
            <a:pPr lvl="1" algn="just"/>
            <a:r>
              <a:rPr lang="fr-FR"/>
              <a:t>Connaitre les structures</a:t>
            </a:r>
          </a:p>
          <a:p>
            <a:pPr lvl="1" algn="just"/>
            <a:r>
              <a:rPr lang="fr-FR"/>
              <a:t>Représenter toutes les professions</a:t>
            </a:r>
          </a:p>
          <a:p>
            <a:pPr lvl="1" algn="just"/>
            <a:r>
              <a:rPr lang="fr-FR"/>
              <a:t>Faire l’état des lieux :</a:t>
            </a:r>
          </a:p>
          <a:p>
            <a:pPr lvl="2" algn="just"/>
            <a:r>
              <a:rPr lang="fr-FR"/>
              <a:t>des logiciels utilisés</a:t>
            </a:r>
          </a:p>
          <a:p>
            <a:pPr lvl="2" algn="just"/>
            <a:r>
              <a:rPr lang="fr-FR"/>
              <a:t>des protocoles en places</a:t>
            </a:r>
          </a:p>
          <a:p>
            <a:pPr lvl="2" algn="just"/>
            <a:r>
              <a:rPr lang="fr-FR"/>
              <a:t>des besoins </a:t>
            </a:r>
          </a:p>
          <a:p>
            <a:pPr lvl="2" algn="just"/>
            <a:endParaRPr lang="fr-FR"/>
          </a:p>
          <a:p>
            <a:pPr lvl="2" algn="just"/>
            <a:endParaRPr lang="fr-FR"/>
          </a:p>
          <a:p>
            <a:pPr lvl="1" algn="just"/>
            <a:endParaRPr lang="fr-FR"/>
          </a:p>
          <a:p>
            <a:pPr lvl="1" algn="just"/>
            <a:endParaRPr lang="fr-FR"/>
          </a:p>
        </p:txBody>
      </p:sp>
      <p:sp>
        <p:nvSpPr>
          <p:cNvPr id="3" name="Espace réservé du numéro de diapositive 2">
            <a:extLst>
              <a:ext uri="{FF2B5EF4-FFF2-40B4-BE49-F238E27FC236}">
                <a16:creationId xmlns:a16="http://schemas.microsoft.com/office/drawing/2014/main" id="{0907E837-02EF-F2C3-90DC-065A45AE438C}"/>
              </a:ext>
            </a:extLst>
          </p:cNvPr>
          <p:cNvSpPr>
            <a:spLocks noGrp="1"/>
          </p:cNvSpPr>
          <p:nvPr>
            <p:ph type="sldNum" sz="quarter" idx="12"/>
          </p:nvPr>
        </p:nvSpPr>
        <p:spPr/>
        <p:txBody>
          <a:bodyPr/>
          <a:lstStyle/>
          <a:p>
            <a:endParaRPr lang="fr-FR"/>
          </a:p>
        </p:txBody>
      </p:sp>
      <p:sp>
        <p:nvSpPr>
          <p:cNvPr id="4" name="Titre 1">
            <a:extLst>
              <a:ext uri="{FF2B5EF4-FFF2-40B4-BE49-F238E27FC236}">
                <a16:creationId xmlns:a16="http://schemas.microsoft.com/office/drawing/2014/main" id="{7A03C452-1191-60FE-6A84-E85E5787E802}"/>
              </a:ext>
            </a:extLst>
          </p:cNvPr>
          <p:cNvSpPr txBox="1">
            <a:spLocks/>
          </p:cNvSpPr>
          <p:nvPr/>
        </p:nvSpPr>
        <p:spPr>
          <a:xfrm>
            <a:off x="771134" y="547647"/>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r>
              <a:rPr lang="fr-FR" sz="2800" b="1">
                <a:solidFill>
                  <a:schemeClr val="accent3"/>
                </a:solidFill>
              </a:rPr>
              <a:t>Un questionnaire à été envoyé</a:t>
            </a:r>
          </a:p>
        </p:txBody>
      </p:sp>
      <p:sp>
        <p:nvSpPr>
          <p:cNvPr id="5" name="Espace réservé du contenu 18">
            <a:extLst>
              <a:ext uri="{FF2B5EF4-FFF2-40B4-BE49-F238E27FC236}">
                <a16:creationId xmlns:a16="http://schemas.microsoft.com/office/drawing/2014/main" id="{60CE5976-BC15-49D6-72D8-BC2269C6427F}"/>
              </a:ext>
            </a:extLst>
          </p:cNvPr>
          <p:cNvSpPr txBox="1">
            <a:spLocks/>
          </p:cNvSpPr>
          <p:nvPr/>
        </p:nvSpPr>
        <p:spPr>
          <a:xfrm>
            <a:off x="771134" y="3122930"/>
            <a:ext cx="10649729" cy="1468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a:p>
          <a:p>
            <a:pPr marL="0" indent="0" algn="just">
              <a:buFont typeface="Arial" panose="020B0604020202020204" pitchFamily="34" charset="0"/>
              <a:buNone/>
            </a:pPr>
            <a:endParaRPr lang="fr-FR"/>
          </a:p>
        </p:txBody>
      </p:sp>
    </p:spTree>
    <p:extLst>
      <p:ext uri="{BB962C8B-B14F-4D97-AF65-F5344CB8AC3E}">
        <p14:creationId xmlns:p14="http://schemas.microsoft.com/office/powerpoint/2010/main" val="12532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6F0E7-5607-BC98-20F0-233B7676E873}"/>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33BFD6B9-51E9-9DFB-B069-973DB93260AA}"/>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19" name="Espace réservé du contenu 18">
            <a:extLst>
              <a:ext uri="{FF2B5EF4-FFF2-40B4-BE49-F238E27FC236}">
                <a16:creationId xmlns:a16="http://schemas.microsoft.com/office/drawing/2014/main" id="{70E283D9-39FC-9F6A-F596-A1F4C0998D97}"/>
              </a:ext>
            </a:extLst>
          </p:cNvPr>
          <p:cNvSpPr>
            <a:spLocks noGrp="1"/>
          </p:cNvSpPr>
          <p:nvPr>
            <p:ph sz="half" idx="1"/>
          </p:nvPr>
        </p:nvSpPr>
        <p:spPr>
          <a:xfrm>
            <a:off x="923534" y="1112883"/>
            <a:ext cx="10649729" cy="936050"/>
          </a:xfrm>
        </p:spPr>
        <p:txBody>
          <a:bodyPr/>
          <a:lstStyle/>
          <a:p>
            <a:pPr lvl="0">
              <a:lnSpc>
                <a:spcPct val="100000"/>
              </a:lnSpc>
            </a:pPr>
            <a:r>
              <a:rPr lang="fr-FR" sz="2000"/>
              <a:t>Mail envoyé à 110 personnes de tous les CeGIDD</a:t>
            </a:r>
          </a:p>
          <a:p>
            <a:pPr lvl="0">
              <a:lnSpc>
                <a:spcPct val="100000"/>
              </a:lnSpc>
            </a:pPr>
            <a:r>
              <a:rPr lang="fr-FR" sz="2000"/>
              <a:t>50 Réponses</a:t>
            </a:r>
          </a:p>
          <a:p>
            <a:pPr marL="0" lvl="0" indent="0">
              <a:lnSpc>
                <a:spcPct val="100000"/>
              </a:lnSpc>
              <a:buNone/>
            </a:pPr>
            <a:endParaRPr lang="fr-FR" sz="2000"/>
          </a:p>
          <a:p>
            <a:pPr lvl="0">
              <a:lnSpc>
                <a:spcPct val="100000"/>
              </a:lnSpc>
            </a:pPr>
            <a:endParaRPr lang="fr-FR" sz="2000"/>
          </a:p>
        </p:txBody>
      </p:sp>
      <p:sp>
        <p:nvSpPr>
          <p:cNvPr id="3" name="Espace réservé du numéro de diapositive 2">
            <a:extLst>
              <a:ext uri="{FF2B5EF4-FFF2-40B4-BE49-F238E27FC236}">
                <a16:creationId xmlns:a16="http://schemas.microsoft.com/office/drawing/2014/main" id="{541D7699-2335-BA3C-4E34-2F4B7AA2EAD3}"/>
              </a:ext>
            </a:extLst>
          </p:cNvPr>
          <p:cNvSpPr>
            <a:spLocks noGrp="1"/>
          </p:cNvSpPr>
          <p:nvPr>
            <p:ph type="sldNum" sz="quarter" idx="12"/>
          </p:nvPr>
        </p:nvSpPr>
        <p:spPr/>
        <p:txBody>
          <a:bodyPr/>
          <a:lstStyle/>
          <a:p>
            <a:endParaRPr lang="fr-FR"/>
          </a:p>
        </p:txBody>
      </p:sp>
      <p:sp>
        <p:nvSpPr>
          <p:cNvPr id="4" name="Titre 1">
            <a:extLst>
              <a:ext uri="{FF2B5EF4-FFF2-40B4-BE49-F238E27FC236}">
                <a16:creationId xmlns:a16="http://schemas.microsoft.com/office/drawing/2014/main" id="{76189E1B-F579-76B5-67CC-FE4F3A0F02D7}"/>
              </a:ext>
            </a:extLst>
          </p:cNvPr>
          <p:cNvSpPr txBox="1">
            <a:spLocks/>
          </p:cNvSpPr>
          <p:nvPr/>
        </p:nvSpPr>
        <p:spPr>
          <a:xfrm>
            <a:off x="923535" y="555099"/>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Résultats</a:t>
            </a:r>
          </a:p>
        </p:txBody>
      </p:sp>
      <p:sp>
        <p:nvSpPr>
          <p:cNvPr id="5" name="Espace réservé du contenu 18">
            <a:extLst>
              <a:ext uri="{FF2B5EF4-FFF2-40B4-BE49-F238E27FC236}">
                <a16:creationId xmlns:a16="http://schemas.microsoft.com/office/drawing/2014/main" id="{55F8C413-F008-BB42-5E98-03E0500B2CC3}"/>
              </a:ext>
            </a:extLst>
          </p:cNvPr>
          <p:cNvSpPr txBox="1">
            <a:spLocks/>
          </p:cNvSpPr>
          <p:nvPr/>
        </p:nvSpPr>
        <p:spPr>
          <a:xfrm>
            <a:off x="923535" y="3598581"/>
            <a:ext cx="10649729" cy="294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a:p>
          <a:p>
            <a:pPr marL="0" indent="0" algn="just">
              <a:buFont typeface="Arial" panose="020B0604020202020204" pitchFamily="34" charset="0"/>
              <a:buNone/>
            </a:pPr>
            <a:endParaRPr lang="fr-FR"/>
          </a:p>
        </p:txBody>
      </p:sp>
      <p:graphicFrame>
        <p:nvGraphicFramePr>
          <p:cNvPr id="2" name="Graphique 1">
            <a:extLst>
              <a:ext uri="{FF2B5EF4-FFF2-40B4-BE49-F238E27FC236}">
                <a16:creationId xmlns:a16="http://schemas.microsoft.com/office/drawing/2014/main" id="{AD708668-5D50-FF48-6F1E-009D0C2B7D98}"/>
              </a:ext>
            </a:extLst>
          </p:cNvPr>
          <p:cNvGraphicFramePr>
            <a:graphicFrameLocks/>
          </p:cNvGraphicFramePr>
          <p:nvPr>
            <p:extLst>
              <p:ext uri="{D42A27DB-BD31-4B8C-83A1-F6EECF244321}">
                <p14:modId xmlns:p14="http://schemas.microsoft.com/office/powerpoint/2010/main" val="3435332526"/>
              </p:ext>
            </p:extLst>
          </p:nvPr>
        </p:nvGraphicFramePr>
        <p:xfrm>
          <a:off x="2311400" y="2048933"/>
          <a:ext cx="7670800" cy="3903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26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FE57-58F4-4FE7-ED44-CF0FF4B4DFE8}"/>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B28BF40F-AD8B-9E6A-6636-82612E2031A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19" name="Espace réservé du contenu 18">
            <a:extLst>
              <a:ext uri="{FF2B5EF4-FFF2-40B4-BE49-F238E27FC236}">
                <a16:creationId xmlns:a16="http://schemas.microsoft.com/office/drawing/2014/main" id="{EFF00C5F-B086-4095-640D-33FE1ADC49ED}"/>
              </a:ext>
            </a:extLst>
          </p:cNvPr>
          <p:cNvSpPr>
            <a:spLocks noGrp="1"/>
          </p:cNvSpPr>
          <p:nvPr>
            <p:ph sz="half" idx="1"/>
          </p:nvPr>
        </p:nvSpPr>
        <p:spPr>
          <a:xfrm>
            <a:off x="923534" y="1112883"/>
            <a:ext cx="10649729" cy="936050"/>
          </a:xfrm>
        </p:spPr>
        <p:txBody>
          <a:bodyPr/>
          <a:lstStyle/>
          <a:p>
            <a:pPr marL="0" lvl="0" indent="0">
              <a:lnSpc>
                <a:spcPct val="100000"/>
              </a:lnSpc>
              <a:buNone/>
            </a:pPr>
            <a:endParaRPr lang="fr-FR" sz="2000"/>
          </a:p>
          <a:p>
            <a:pPr lvl="0">
              <a:lnSpc>
                <a:spcPct val="100000"/>
              </a:lnSpc>
            </a:pPr>
            <a:endParaRPr lang="fr-FR" sz="2000"/>
          </a:p>
        </p:txBody>
      </p:sp>
      <p:sp>
        <p:nvSpPr>
          <p:cNvPr id="4" name="Titre 1">
            <a:extLst>
              <a:ext uri="{FF2B5EF4-FFF2-40B4-BE49-F238E27FC236}">
                <a16:creationId xmlns:a16="http://schemas.microsoft.com/office/drawing/2014/main" id="{FD1E69A0-92F5-0B5A-46C4-1B31FAF97A84}"/>
              </a:ext>
            </a:extLst>
          </p:cNvPr>
          <p:cNvSpPr txBox="1">
            <a:spLocks/>
          </p:cNvSpPr>
          <p:nvPr/>
        </p:nvSpPr>
        <p:spPr>
          <a:xfrm>
            <a:off x="923535" y="555099"/>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endParaRPr lang="fr-FR" sz="2800" b="1">
              <a:solidFill>
                <a:schemeClr val="accent3"/>
              </a:solidFill>
            </a:endParaRPr>
          </a:p>
        </p:txBody>
      </p:sp>
      <p:sp>
        <p:nvSpPr>
          <p:cNvPr id="5" name="Espace réservé du contenu 18">
            <a:extLst>
              <a:ext uri="{FF2B5EF4-FFF2-40B4-BE49-F238E27FC236}">
                <a16:creationId xmlns:a16="http://schemas.microsoft.com/office/drawing/2014/main" id="{18A58E9B-EA85-9B45-395B-A0954749BB09}"/>
              </a:ext>
            </a:extLst>
          </p:cNvPr>
          <p:cNvSpPr txBox="1">
            <a:spLocks/>
          </p:cNvSpPr>
          <p:nvPr/>
        </p:nvSpPr>
        <p:spPr>
          <a:xfrm>
            <a:off x="923535" y="3598581"/>
            <a:ext cx="10649729" cy="294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a:p>
          <a:p>
            <a:pPr marL="0" indent="0" algn="just">
              <a:buFont typeface="Arial" panose="020B0604020202020204" pitchFamily="34" charset="0"/>
              <a:buNone/>
            </a:pPr>
            <a:endParaRPr lang="fr-FR"/>
          </a:p>
        </p:txBody>
      </p:sp>
      <p:pic>
        <p:nvPicPr>
          <p:cNvPr id="6" name="Image 5" descr="Tableau des réponses au formulaire Forms. Titre de la question : Fonction. Nombre de réponses : 50 réponses.">
            <a:extLst>
              <a:ext uri="{FF2B5EF4-FFF2-40B4-BE49-F238E27FC236}">
                <a16:creationId xmlns:a16="http://schemas.microsoft.com/office/drawing/2014/main" id="{01BD3D08-0D8A-07CC-5122-7BD47E9F76CC}"/>
              </a:ext>
            </a:extLst>
          </p:cNvPr>
          <p:cNvPicPr>
            <a:picLocks noChangeAspect="1"/>
          </p:cNvPicPr>
          <p:nvPr/>
        </p:nvPicPr>
        <p:blipFill>
          <a:blip r:embed="rId3"/>
          <a:stretch>
            <a:fillRect/>
          </a:stretch>
        </p:blipFill>
        <p:spPr>
          <a:xfrm>
            <a:off x="569962" y="345948"/>
            <a:ext cx="11356872" cy="5399169"/>
          </a:xfrm>
          <a:prstGeom prst="rect">
            <a:avLst/>
          </a:prstGeom>
        </p:spPr>
      </p:pic>
    </p:spTree>
    <p:extLst>
      <p:ext uri="{BB962C8B-B14F-4D97-AF65-F5344CB8AC3E}">
        <p14:creationId xmlns:p14="http://schemas.microsoft.com/office/powerpoint/2010/main" val="68812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8A435-9547-9F91-720B-6D260B031CBD}"/>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5B21BF1D-4711-DFE5-2F67-E7DDA5BA16FF}"/>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19" name="Espace réservé du contenu 18">
            <a:extLst>
              <a:ext uri="{FF2B5EF4-FFF2-40B4-BE49-F238E27FC236}">
                <a16:creationId xmlns:a16="http://schemas.microsoft.com/office/drawing/2014/main" id="{105F9171-5CF6-AE53-D5C9-64BF95E4E2E7}"/>
              </a:ext>
            </a:extLst>
          </p:cNvPr>
          <p:cNvSpPr>
            <a:spLocks noGrp="1"/>
          </p:cNvSpPr>
          <p:nvPr>
            <p:ph sz="half" idx="1"/>
          </p:nvPr>
        </p:nvSpPr>
        <p:spPr>
          <a:xfrm>
            <a:off x="923534" y="1112883"/>
            <a:ext cx="10649729" cy="936050"/>
          </a:xfrm>
        </p:spPr>
        <p:txBody>
          <a:bodyPr/>
          <a:lstStyle/>
          <a:p>
            <a:pPr marL="0" lvl="0" indent="0">
              <a:lnSpc>
                <a:spcPct val="100000"/>
              </a:lnSpc>
              <a:buNone/>
            </a:pPr>
            <a:endParaRPr lang="fr-FR" sz="2000"/>
          </a:p>
          <a:p>
            <a:pPr lvl="0">
              <a:lnSpc>
                <a:spcPct val="100000"/>
              </a:lnSpc>
            </a:pPr>
            <a:endParaRPr lang="fr-FR" sz="2000"/>
          </a:p>
        </p:txBody>
      </p:sp>
      <p:sp>
        <p:nvSpPr>
          <p:cNvPr id="3" name="Espace réservé du numéro de diapositive 2">
            <a:extLst>
              <a:ext uri="{FF2B5EF4-FFF2-40B4-BE49-F238E27FC236}">
                <a16:creationId xmlns:a16="http://schemas.microsoft.com/office/drawing/2014/main" id="{69E13E18-8413-7C57-2FFB-9A74C1992F3E}"/>
              </a:ext>
            </a:extLst>
          </p:cNvPr>
          <p:cNvSpPr>
            <a:spLocks noGrp="1"/>
          </p:cNvSpPr>
          <p:nvPr>
            <p:ph type="sldNum" sz="quarter" idx="12"/>
          </p:nvPr>
        </p:nvSpPr>
        <p:spPr/>
        <p:txBody>
          <a:bodyPr/>
          <a:lstStyle/>
          <a:p>
            <a:endParaRPr lang="fr-FR"/>
          </a:p>
        </p:txBody>
      </p:sp>
      <p:sp>
        <p:nvSpPr>
          <p:cNvPr id="4" name="Titre 1">
            <a:extLst>
              <a:ext uri="{FF2B5EF4-FFF2-40B4-BE49-F238E27FC236}">
                <a16:creationId xmlns:a16="http://schemas.microsoft.com/office/drawing/2014/main" id="{7BDA9FF8-282C-66D7-FC13-5787984B804F}"/>
              </a:ext>
            </a:extLst>
          </p:cNvPr>
          <p:cNvSpPr txBox="1">
            <a:spLocks/>
          </p:cNvSpPr>
          <p:nvPr/>
        </p:nvSpPr>
        <p:spPr>
          <a:xfrm>
            <a:off x="923535" y="555099"/>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endParaRPr lang="fr-FR" sz="2800" b="1">
              <a:solidFill>
                <a:schemeClr val="accent3"/>
              </a:solidFill>
            </a:endParaRPr>
          </a:p>
        </p:txBody>
      </p:sp>
      <p:sp>
        <p:nvSpPr>
          <p:cNvPr id="5" name="Espace réservé du contenu 18">
            <a:extLst>
              <a:ext uri="{FF2B5EF4-FFF2-40B4-BE49-F238E27FC236}">
                <a16:creationId xmlns:a16="http://schemas.microsoft.com/office/drawing/2014/main" id="{6DB27FD4-CD1B-F306-3184-FDEF922BCE9D}"/>
              </a:ext>
            </a:extLst>
          </p:cNvPr>
          <p:cNvSpPr txBox="1">
            <a:spLocks/>
          </p:cNvSpPr>
          <p:nvPr/>
        </p:nvSpPr>
        <p:spPr>
          <a:xfrm>
            <a:off x="923535" y="3598581"/>
            <a:ext cx="10649729" cy="294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a:p>
          <a:p>
            <a:pPr marL="0" indent="0" algn="just">
              <a:buFont typeface="Arial" panose="020B0604020202020204" pitchFamily="34" charset="0"/>
              <a:buNone/>
            </a:pPr>
            <a:endParaRPr lang="fr-FR"/>
          </a:p>
        </p:txBody>
      </p:sp>
      <p:pic>
        <p:nvPicPr>
          <p:cNvPr id="2" name="Image 1" descr="Tableau des réponses au formulaire Forms. Titre de la question : Vos besoins en terme de coordination. Nombre de réponses : 50 réponses.">
            <a:extLst>
              <a:ext uri="{FF2B5EF4-FFF2-40B4-BE49-F238E27FC236}">
                <a16:creationId xmlns:a16="http://schemas.microsoft.com/office/drawing/2014/main" id="{2499638C-68B9-A889-13EA-ABEC4E2B5436}"/>
              </a:ext>
            </a:extLst>
          </p:cNvPr>
          <p:cNvPicPr>
            <a:picLocks noChangeAspect="1"/>
          </p:cNvPicPr>
          <p:nvPr/>
        </p:nvPicPr>
        <p:blipFill>
          <a:blip r:embed="rId3"/>
          <a:stretch>
            <a:fillRect/>
          </a:stretch>
        </p:blipFill>
        <p:spPr>
          <a:xfrm>
            <a:off x="1136286" y="319088"/>
            <a:ext cx="10958218" cy="5209645"/>
          </a:xfrm>
          <a:prstGeom prst="rect">
            <a:avLst/>
          </a:prstGeom>
        </p:spPr>
      </p:pic>
    </p:spTree>
    <p:extLst>
      <p:ext uri="{BB962C8B-B14F-4D97-AF65-F5344CB8AC3E}">
        <p14:creationId xmlns:p14="http://schemas.microsoft.com/office/powerpoint/2010/main" val="30012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FF4D-3AA3-D982-E3C8-00E29B137734}"/>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AC193BB1-269F-7404-BF1F-F62B8628CE9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sp>
        <p:nvSpPr>
          <p:cNvPr id="19" name="Espace réservé du contenu 18">
            <a:extLst>
              <a:ext uri="{FF2B5EF4-FFF2-40B4-BE49-F238E27FC236}">
                <a16:creationId xmlns:a16="http://schemas.microsoft.com/office/drawing/2014/main" id="{F8129540-444D-9B6B-1776-471D32BCAC1B}"/>
              </a:ext>
            </a:extLst>
          </p:cNvPr>
          <p:cNvSpPr>
            <a:spLocks noGrp="1"/>
          </p:cNvSpPr>
          <p:nvPr>
            <p:ph sz="half" idx="1"/>
          </p:nvPr>
        </p:nvSpPr>
        <p:spPr>
          <a:xfrm>
            <a:off x="923534" y="1112883"/>
            <a:ext cx="10649729" cy="936050"/>
          </a:xfrm>
        </p:spPr>
        <p:txBody>
          <a:bodyPr/>
          <a:lstStyle/>
          <a:p>
            <a:pPr marL="0" lvl="0" indent="0">
              <a:lnSpc>
                <a:spcPct val="100000"/>
              </a:lnSpc>
              <a:buNone/>
            </a:pPr>
            <a:endParaRPr lang="fr-FR" sz="2000"/>
          </a:p>
          <a:p>
            <a:pPr lvl="0">
              <a:lnSpc>
                <a:spcPct val="100000"/>
              </a:lnSpc>
            </a:pPr>
            <a:endParaRPr lang="fr-FR" sz="2000"/>
          </a:p>
        </p:txBody>
      </p:sp>
      <p:sp>
        <p:nvSpPr>
          <p:cNvPr id="4" name="Titre 1">
            <a:extLst>
              <a:ext uri="{FF2B5EF4-FFF2-40B4-BE49-F238E27FC236}">
                <a16:creationId xmlns:a16="http://schemas.microsoft.com/office/drawing/2014/main" id="{F9AA810A-B0F8-5909-0587-CD4746459E73}"/>
              </a:ext>
            </a:extLst>
          </p:cNvPr>
          <p:cNvSpPr txBox="1">
            <a:spLocks/>
          </p:cNvSpPr>
          <p:nvPr/>
        </p:nvSpPr>
        <p:spPr>
          <a:xfrm>
            <a:off x="923534" y="555099"/>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endParaRPr lang="fr-FR" sz="2800" b="1">
              <a:solidFill>
                <a:schemeClr val="accent3"/>
              </a:solidFill>
            </a:endParaRPr>
          </a:p>
        </p:txBody>
      </p:sp>
      <p:sp>
        <p:nvSpPr>
          <p:cNvPr id="5" name="Espace réservé du contenu 18">
            <a:extLst>
              <a:ext uri="{FF2B5EF4-FFF2-40B4-BE49-F238E27FC236}">
                <a16:creationId xmlns:a16="http://schemas.microsoft.com/office/drawing/2014/main" id="{9E7D17EF-91F8-6CC0-231A-0A5471E58AA7}"/>
              </a:ext>
            </a:extLst>
          </p:cNvPr>
          <p:cNvSpPr txBox="1">
            <a:spLocks/>
          </p:cNvSpPr>
          <p:nvPr/>
        </p:nvSpPr>
        <p:spPr>
          <a:xfrm>
            <a:off x="923535" y="3598581"/>
            <a:ext cx="10649729" cy="294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a:p>
          <a:p>
            <a:pPr marL="0" indent="0" algn="just">
              <a:buFont typeface="Arial" panose="020B0604020202020204" pitchFamily="34" charset="0"/>
              <a:buNone/>
            </a:pPr>
            <a:endParaRPr lang="fr-FR"/>
          </a:p>
        </p:txBody>
      </p:sp>
      <p:sp>
        <p:nvSpPr>
          <p:cNvPr id="6" name="Titre 1">
            <a:extLst>
              <a:ext uri="{FF2B5EF4-FFF2-40B4-BE49-F238E27FC236}">
                <a16:creationId xmlns:a16="http://schemas.microsoft.com/office/drawing/2014/main" id="{D924ACD9-FF8B-3221-1858-743245FD9B3F}"/>
              </a:ext>
            </a:extLst>
          </p:cNvPr>
          <p:cNvSpPr txBox="1">
            <a:spLocks/>
          </p:cNvSpPr>
          <p:nvPr/>
        </p:nvSpPr>
        <p:spPr>
          <a:xfrm>
            <a:off x="693418" y="229822"/>
            <a:ext cx="11109960" cy="557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solidFill>
                  <a:schemeClr val="accent3"/>
                </a:solidFill>
              </a:rPr>
              <a:t>Save The Date</a:t>
            </a:r>
          </a:p>
        </p:txBody>
      </p:sp>
      <p:sp>
        <p:nvSpPr>
          <p:cNvPr id="7" name="Titre 1">
            <a:extLst>
              <a:ext uri="{FF2B5EF4-FFF2-40B4-BE49-F238E27FC236}">
                <a16:creationId xmlns:a16="http://schemas.microsoft.com/office/drawing/2014/main" id="{A6AD0A66-8EE6-91F1-E391-FEF33E157B77}"/>
              </a:ext>
            </a:extLst>
          </p:cNvPr>
          <p:cNvSpPr txBox="1">
            <a:spLocks/>
          </p:cNvSpPr>
          <p:nvPr/>
        </p:nvSpPr>
        <p:spPr>
          <a:xfrm>
            <a:off x="1906293" y="-199566"/>
            <a:ext cx="10649729" cy="3424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t>Journée des CeGIDD le 15 décembre 2026 à Bordeaux</a:t>
            </a:r>
          </a:p>
          <a:p>
            <a:pPr algn="ctr"/>
            <a:r>
              <a:rPr lang="fr-FR" sz="2800" b="1"/>
              <a:t>Inscriptions à venir</a:t>
            </a:r>
          </a:p>
        </p:txBody>
      </p:sp>
      <p:pic>
        <p:nvPicPr>
          <p:cNvPr id="9" name="Image 8">
            <a:extLst>
              <a:ext uri="{FF2B5EF4-FFF2-40B4-BE49-F238E27FC236}">
                <a16:creationId xmlns:a16="http://schemas.microsoft.com/office/drawing/2014/main" id="{B926952B-8C26-1B97-763D-F2857CB53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38" y="481217"/>
            <a:ext cx="2435770" cy="2435770"/>
          </a:xfrm>
          <a:prstGeom prst="rect">
            <a:avLst/>
          </a:prstGeom>
        </p:spPr>
      </p:pic>
      <p:pic>
        <p:nvPicPr>
          <p:cNvPr id="2" name="Image 1">
            <a:extLst>
              <a:ext uri="{FF2B5EF4-FFF2-40B4-BE49-F238E27FC236}">
                <a16:creationId xmlns:a16="http://schemas.microsoft.com/office/drawing/2014/main" id="{0656950D-ADBC-9A01-6E73-452A62D89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38" y="2240215"/>
            <a:ext cx="2435770" cy="2435770"/>
          </a:xfrm>
          <a:prstGeom prst="rect">
            <a:avLst/>
          </a:prstGeom>
        </p:spPr>
      </p:pic>
      <p:sp>
        <p:nvSpPr>
          <p:cNvPr id="8" name="Titre 1">
            <a:extLst>
              <a:ext uri="{FF2B5EF4-FFF2-40B4-BE49-F238E27FC236}">
                <a16:creationId xmlns:a16="http://schemas.microsoft.com/office/drawing/2014/main" id="{88E971BE-CE39-EA56-D0DB-478BD67215AA}"/>
              </a:ext>
            </a:extLst>
          </p:cNvPr>
          <p:cNvSpPr txBox="1">
            <a:spLocks/>
          </p:cNvSpPr>
          <p:nvPr/>
        </p:nvSpPr>
        <p:spPr>
          <a:xfrm>
            <a:off x="1539787" y="1716792"/>
            <a:ext cx="11505529" cy="3424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ontserrat SemiBold" panose="00000700000000000000" pitchFamily="50" charset="0"/>
                <a:ea typeface="+mj-ea"/>
                <a:cs typeface="+mj-cs"/>
              </a:defRPr>
            </a:lvl1pPr>
          </a:lstStyle>
          <a:p>
            <a:pPr algn="ctr"/>
            <a:r>
              <a:rPr lang="fr-FR" sz="2800" b="1"/>
              <a:t>Formation SSP le 15 septembre au CHU Poitiers</a:t>
            </a:r>
          </a:p>
          <a:p>
            <a:pPr algn="ctr"/>
            <a:r>
              <a:rPr lang="fr-FR" sz="2800" b="1"/>
              <a:t>Pour les CASP et les </a:t>
            </a:r>
            <a:r>
              <a:rPr lang="fr-FR" sz="2800" b="1" err="1"/>
              <a:t>CeGIDD</a:t>
            </a:r>
            <a:r>
              <a:rPr lang="fr-FR" sz="2800" b="1"/>
              <a:t> 1pers/</a:t>
            </a:r>
            <a:r>
              <a:rPr lang="fr-FR" sz="2800" b="1" err="1"/>
              <a:t>CeGIDD</a:t>
            </a:r>
            <a:endParaRPr lang="fr-FR" sz="2800" b="1"/>
          </a:p>
        </p:txBody>
      </p:sp>
      <p:pic>
        <p:nvPicPr>
          <p:cNvPr id="11" name="Image 10">
            <a:extLst>
              <a:ext uri="{FF2B5EF4-FFF2-40B4-BE49-F238E27FC236}">
                <a16:creationId xmlns:a16="http://schemas.microsoft.com/office/drawing/2014/main" id="{E6AC0D98-0B3B-9597-5118-6256A3E7FF64}"/>
              </a:ext>
            </a:extLst>
          </p:cNvPr>
          <p:cNvPicPr>
            <a:picLocks noChangeAspect="1"/>
          </p:cNvPicPr>
          <p:nvPr/>
        </p:nvPicPr>
        <p:blipFill>
          <a:blip r:embed="rId4"/>
          <a:stretch>
            <a:fillRect/>
          </a:stretch>
        </p:blipFill>
        <p:spPr>
          <a:xfrm>
            <a:off x="5406951" y="4069644"/>
            <a:ext cx="2143125" cy="2143125"/>
          </a:xfrm>
          <a:prstGeom prst="rect">
            <a:avLst/>
          </a:prstGeom>
        </p:spPr>
      </p:pic>
    </p:spTree>
    <p:extLst>
      <p:ext uri="{BB962C8B-B14F-4D97-AF65-F5344CB8AC3E}">
        <p14:creationId xmlns:p14="http://schemas.microsoft.com/office/powerpoint/2010/main" val="239819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CE195B4-4C30-3E7B-72E1-A6281E7F38B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 y="6192991"/>
            <a:ext cx="12191999" cy="665009"/>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FD0D676A-0719-E3EA-ABEB-8AFAF097B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648" y="701254"/>
            <a:ext cx="5086703" cy="3381562"/>
          </a:xfrm>
          <a:prstGeom prst="rect">
            <a:avLst/>
          </a:prstGeom>
        </p:spPr>
      </p:pic>
      <p:sp>
        <p:nvSpPr>
          <p:cNvPr id="4" name="Titre 3">
            <a:extLst>
              <a:ext uri="{FF2B5EF4-FFF2-40B4-BE49-F238E27FC236}">
                <a16:creationId xmlns:a16="http://schemas.microsoft.com/office/drawing/2014/main" id="{3FECEEEF-3E3C-978F-2C46-2E15E21519E8}"/>
              </a:ext>
            </a:extLst>
          </p:cNvPr>
          <p:cNvSpPr>
            <a:spLocks noGrp="1"/>
          </p:cNvSpPr>
          <p:nvPr>
            <p:ph type="title"/>
          </p:nvPr>
        </p:nvSpPr>
        <p:spPr>
          <a:xfrm>
            <a:off x="838200" y="3894709"/>
            <a:ext cx="10515600" cy="1325563"/>
          </a:xfrm>
        </p:spPr>
        <p:txBody>
          <a:bodyPr/>
          <a:lstStyle/>
          <a:p>
            <a:pPr algn="ctr"/>
            <a:r>
              <a:rPr lang="fr-FR"/>
              <a:t>Commission parcours trans </a:t>
            </a:r>
          </a:p>
        </p:txBody>
      </p:sp>
    </p:spTree>
    <p:extLst>
      <p:ext uri="{BB962C8B-B14F-4D97-AF65-F5344CB8AC3E}">
        <p14:creationId xmlns:p14="http://schemas.microsoft.com/office/powerpoint/2010/main" val="261720620"/>
      </p:ext>
    </p:extLst>
  </p:cSld>
  <p:clrMapOvr>
    <a:masterClrMapping/>
  </p:clrMapOvr>
</p:sld>
</file>

<file path=ppt/theme/theme1.xml><?xml version="1.0" encoding="utf-8"?>
<a:theme xmlns:a="http://schemas.openxmlformats.org/drawingml/2006/main" name="Essai modèle présention COREVIH NA ">
  <a:themeElements>
    <a:clrScheme name="couleurs COREVIH NA">
      <a:dk1>
        <a:srgbClr val="5F5F5F"/>
      </a:dk1>
      <a:lt1>
        <a:srgbClr val="FFFFFF"/>
      </a:lt1>
      <a:dk2>
        <a:srgbClr val="FFFFFF"/>
      </a:dk2>
      <a:lt2>
        <a:srgbClr val="FFFFFF"/>
      </a:lt2>
      <a:accent1>
        <a:srgbClr val="E50051"/>
      </a:accent1>
      <a:accent2>
        <a:srgbClr val="E94F2D"/>
      </a:accent2>
      <a:accent3>
        <a:srgbClr val="BE1622"/>
      </a:accent3>
      <a:accent4>
        <a:srgbClr val="00A19A"/>
      </a:accent4>
      <a:accent5>
        <a:srgbClr val="007C76"/>
      </a:accent5>
      <a:accent6>
        <a:srgbClr val="486360"/>
      </a:accent6>
      <a:hlink>
        <a:srgbClr val="993366"/>
      </a:hlink>
      <a:folHlink>
        <a:srgbClr val="808080"/>
      </a:folHlink>
    </a:clrScheme>
    <a:fontScheme name="Typo COREVIH NA">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potx" id="{F2975FBF-3C3E-48A8-9A7A-443C0BE04E36}" vid="{45D46749-EB86-4F8E-869D-5A72826CF4FF}"/>
    </a:ext>
  </a:extLst>
</a:theme>
</file>

<file path=ppt/theme/theme2.xml><?xml version="1.0" encoding="utf-8"?>
<a:theme xmlns:a="http://schemas.openxmlformats.org/drawingml/2006/main" name="1_Essai modèle présention COREVIH NA ">
  <a:themeElements>
    <a:clrScheme name="couleurs COREVIH NA">
      <a:dk1>
        <a:srgbClr val="5F5F5F"/>
      </a:dk1>
      <a:lt1>
        <a:srgbClr val="FFFFFF"/>
      </a:lt1>
      <a:dk2>
        <a:srgbClr val="FFFFFF"/>
      </a:dk2>
      <a:lt2>
        <a:srgbClr val="FFFFFF"/>
      </a:lt2>
      <a:accent1>
        <a:srgbClr val="E50051"/>
      </a:accent1>
      <a:accent2>
        <a:srgbClr val="E94F2D"/>
      </a:accent2>
      <a:accent3>
        <a:srgbClr val="BE1622"/>
      </a:accent3>
      <a:accent4>
        <a:srgbClr val="00A19A"/>
      </a:accent4>
      <a:accent5>
        <a:srgbClr val="007C76"/>
      </a:accent5>
      <a:accent6>
        <a:srgbClr val="486360"/>
      </a:accent6>
      <a:hlink>
        <a:srgbClr val="993366"/>
      </a:hlink>
      <a:folHlink>
        <a:srgbClr val="808080"/>
      </a:folHlink>
    </a:clrScheme>
    <a:fontScheme name="Typo COREVIH NA">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potx" id="{F2975FBF-3C3E-48A8-9A7A-443C0BE04E36}" vid="{45D46749-EB86-4F8E-869D-5A72826CF4F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5EF18D2ABC242B629F8DA70762326" ma:contentTypeVersion="12" ma:contentTypeDescription="Crée un document." ma:contentTypeScope="" ma:versionID="1bbf9d2e79723b7f65ffeff6ef0a0bb1">
  <xsd:schema xmlns:xsd="http://www.w3.org/2001/XMLSchema" xmlns:xs="http://www.w3.org/2001/XMLSchema" xmlns:p="http://schemas.microsoft.com/office/2006/metadata/properties" xmlns:ns2="af91f1a0-9c53-4f5c-84a6-1dc2388cfd6f" xmlns:ns3="8a4bfb28-84a6-4415-b50c-f9d96ec3aac0" targetNamespace="http://schemas.microsoft.com/office/2006/metadata/properties" ma:root="true" ma:fieldsID="0d2c49f4a963886f77523fcc0625a934" ns2:_="" ns3:_="">
    <xsd:import namespace="af91f1a0-9c53-4f5c-84a6-1dc2388cfd6f"/>
    <xsd:import namespace="8a4bfb28-84a6-4415-b50c-f9d96ec3aa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f1a0-9c53-4f5c-84a6-1dc2388cfd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89fee143-860a-45b8-aa52-7509225ca96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4bfb28-84a6-4415-b50c-f9d96ec3aac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41d422-5768-425e-b04c-b61c94385e34}" ma:internalName="TaxCatchAll" ma:showField="CatchAllData" ma:web="8a4bfb28-84a6-4415-b50c-f9d96ec3a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f91f1a0-9c53-4f5c-84a6-1dc2388cfd6f">
      <Terms xmlns="http://schemas.microsoft.com/office/infopath/2007/PartnerControls"/>
    </lcf76f155ced4ddcb4097134ff3c332f>
    <TaxCatchAll xmlns="8a4bfb28-84a6-4415-b50c-f9d96ec3aa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C6B5A-014B-40F6-A994-07BF3E021FA6}">
  <ds:schemaRefs>
    <ds:schemaRef ds:uri="8a4bfb28-84a6-4415-b50c-f9d96ec3aac0"/>
    <ds:schemaRef ds:uri="af91f1a0-9c53-4f5c-84a6-1dc2388cfd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0B2210-8872-4D3D-84DA-ABC5E1C4D0DF}">
  <ds:schemaRefs>
    <ds:schemaRef ds:uri="8a4bfb28-84a6-4415-b50c-f9d96ec3aac0"/>
    <ds:schemaRef ds:uri="af91f1a0-9c53-4f5c-84a6-1dc2388cfd6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9C5E66-305B-4FD9-9321-30BECABB4F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11</Notes>
  <HiddenSlides>0</HiddenSlide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Essai modèle présention COREVIH NA </vt:lpstr>
      <vt:lpstr>1_Essai modèle présention COREVIH NA </vt:lpstr>
      <vt:lpstr>Feuille de route : place aux actions !</vt:lpstr>
      <vt:lpstr>Axe 1- Les parcours</vt:lpstr>
      <vt:lpstr>Axe 2- Coordination des CeGIDD/EVARS/CSS</vt:lpstr>
      <vt:lpstr>PowerPoint Presentation</vt:lpstr>
      <vt:lpstr>PowerPoint Presentation</vt:lpstr>
      <vt:lpstr>PowerPoint Presentation</vt:lpstr>
      <vt:lpstr>PowerPoint Presentation</vt:lpstr>
      <vt:lpstr>PowerPoint Presentation</vt:lpstr>
      <vt:lpstr>Commission parcours trans </vt:lpstr>
      <vt:lpstr>PowerPoint Presentation</vt:lpstr>
      <vt:lpstr>Personnes inscrites à la commission </vt:lpstr>
      <vt:lpstr>PowerPoint Presentation</vt:lpstr>
      <vt:lpstr>PowerPoint Presentation</vt:lpstr>
      <vt:lpstr>Commission parcours chemsex </vt:lpstr>
      <vt:lpstr>Personnes inscrites à la commission </vt:lpstr>
      <vt:lpstr>PowerPoint Presentation</vt:lpstr>
      <vt:lpstr>PowerPoint Presentation</vt:lpstr>
      <vt:lpstr>Diagnostic, Priorités, Objectifs</vt:lpstr>
      <vt:lpstr>CIBLES</vt:lpstr>
      <vt:lpstr>Actions Clés</vt:lpstr>
      <vt:lpstr>Commission contraception</vt:lpstr>
      <vt:lpstr>Trois groupes de Travail</vt:lpstr>
      <vt:lpstr>PowerPoint Presentation</vt:lpstr>
      <vt:lpstr>Le plaidoyer c’est quoi ?</vt:lpstr>
      <vt:lpstr>Exemple de plaidoyer réussi</vt:lpstr>
      <vt:lpstr>Vision stratégique</vt:lpstr>
      <vt:lpstr>Enjeux de plaidoyer au CoReSS</vt:lpstr>
      <vt:lpstr>Crise des financements publics </vt:lpstr>
      <vt:lpstr>Crise des financements publics </vt:lpstr>
      <vt:lpstr>Impacts sur la santé publique</vt:lpstr>
      <vt:lpstr>Le CoReSS NA Membre des 10 choix Politiques</vt:lpstr>
      <vt:lpstr>Les 10 choix politiques</vt:lpstr>
      <vt:lpstr>Intérêt pour le CoReSS</vt:lpstr>
      <vt:lpstr>Actions en cours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Jamain</dc:creator>
  <cp:revision>1</cp:revision>
  <dcterms:created xsi:type="dcterms:W3CDTF">2026-05-18T08:32:07Z</dcterms:created>
  <dcterms:modified xsi:type="dcterms:W3CDTF">2026-06-23T07:38:46Z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0x01010057E5EF18D2ABC242B629F8DA70762326</vt:lpwstr>
  </property>
  <property fmtid="{D5CDD505-2E9C-101B-9397-08002B2CF9AE}" pid="3" name="MediaServiceImageTags">
    <vt:lpwstr/>
  </property>
</Properties>
</file>