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60" r:id="rId4"/>
  </p:sldMasterIdLst>
  <p:sldIdLst>
    <p:sldId id="256" r:id="rId5"/>
    <p:sldId id="263" r:id="rId6"/>
    <p:sldId id="264" r:id="rId7"/>
    <p:sldId id="287" r:id="rId8"/>
    <p:sldId id="286" r:id="rId9"/>
    <p:sldId id="276" r:id="rId10"/>
    <p:sldId id="278" r:id="rId11"/>
    <p:sldId id="288" r:id="rId12"/>
    <p:sldId id="261" r:id="rId13"/>
  </p:sldIdLst>
  <p:sldSz cx="12192000" cy="6858000"/>
  <p:notesSz cx="6858000" cy="9144000"/>
  <p:embeddedFontLst>
    <p:embeddedFont>
      <p:font typeface="Montserrat" panose="00000500000000000000" pitchFamily="2" charset="0"/>
      <p:regular r:id="rId14"/>
      <p:bold r:id="rId15"/>
      <p:italic r:id="rId16"/>
      <p:boldItalic r:id="rId17"/>
    </p:embeddedFont>
    <p:embeddedFont>
      <p:font typeface="Montserrat SemiBold" panose="00000700000000000000" pitchFamily="2" charset="0"/>
      <p:bold r:id="rId18"/>
      <p:boldItalic r:id="rId19"/>
    </p:embeddedFont>
  </p:embeddedFontLst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5E2C8"/>
    <a:srgbClr val="D98373"/>
    <a:srgbClr val="232B56"/>
    <a:srgbClr val="BD1F1F"/>
    <a:srgbClr val="43291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D8A8EA9-7C39-4A3B-ACF7-64E8A2A8ADE3}" v="94" dt="2026-06-19T13:04:19.907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Style moyen 2 - Accentuation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Style moyen 2 - Accentuation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>
        <p:scale>
          <a:sx n="90" d="100"/>
          <a:sy n="90" d="100"/>
        </p:scale>
        <p:origin x="533" y="1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font" Target="fonts/font5.fntdata"/><Relationship Id="rId3" Type="http://schemas.openxmlformats.org/officeDocument/2006/relationships/customXml" Target="../customXml/item3.xml"/><Relationship Id="rId21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font" Target="fonts/font4.fntdata"/><Relationship Id="rId25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openxmlformats.org/officeDocument/2006/relationships/font" Target="fonts/font3.fntdata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microsoft.com/office/2016/11/relationships/changesInfo" Target="changesInfos/changesInfo1.xml"/><Relationship Id="rId5" Type="http://schemas.openxmlformats.org/officeDocument/2006/relationships/slide" Target="slides/slide1.xml"/><Relationship Id="rId15" Type="http://schemas.openxmlformats.org/officeDocument/2006/relationships/font" Target="fonts/font2.fntdata"/><Relationship Id="rId23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font" Target="fonts/font6.fntdata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font" Target="fonts/font1.fntdata"/><Relationship Id="rId22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ulie Lamant" userId="35faae87-c0f4-4e5d-91f6-a94d63f65d61" providerId="ADAL" clId="{5F781B32-22C8-46D8-A75E-A6F7144DC081}"/>
    <pc:docChg chg="undo custSel addSld delSld modSld sldOrd">
      <pc:chgData name="Julie Lamant" userId="35faae87-c0f4-4e5d-91f6-a94d63f65d61" providerId="ADAL" clId="{5F781B32-22C8-46D8-A75E-A6F7144DC081}" dt="2026-06-19T13:20:48.755" v="5099" actId="20577"/>
      <pc:docMkLst>
        <pc:docMk/>
      </pc:docMkLst>
      <pc:sldChg chg="addSp delSp modSp mod">
        <pc:chgData name="Julie Lamant" userId="35faae87-c0f4-4e5d-91f6-a94d63f65d61" providerId="ADAL" clId="{5F781B32-22C8-46D8-A75E-A6F7144DC081}" dt="2026-06-19T13:19:27.450" v="5083" actId="1076"/>
        <pc:sldMkLst>
          <pc:docMk/>
          <pc:sldMk cId="3532306934" sldId="256"/>
        </pc:sldMkLst>
        <pc:spChg chg="add mod">
          <ac:chgData name="Julie Lamant" userId="35faae87-c0f4-4e5d-91f6-a94d63f65d61" providerId="ADAL" clId="{5F781B32-22C8-46D8-A75E-A6F7144DC081}" dt="2026-06-19T13:02:41.620" v="4717" actId="1076"/>
          <ac:spMkLst>
            <pc:docMk/>
            <pc:sldMk cId="3532306934" sldId="256"/>
            <ac:spMk id="5" creationId="{0CFCD1F2-86BF-26C1-204B-BCF4A7FB90AD}"/>
          </ac:spMkLst>
        </pc:spChg>
        <pc:spChg chg="mod">
          <ac:chgData name="Julie Lamant" userId="35faae87-c0f4-4e5d-91f6-a94d63f65d61" providerId="ADAL" clId="{5F781B32-22C8-46D8-A75E-A6F7144DC081}" dt="2026-06-19T13:01:48.252" v="4711" actId="1076"/>
          <ac:spMkLst>
            <pc:docMk/>
            <pc:sldMk cId="3532306934" sldId="256"/>
            <ac:spMk id="6" creationId="{881C2D50-98A1-939A-C03A-2109EAAC5F05}"/>
          </ac:spMkLst>
        </pc:spChg>
        <pc:spChg chg="mod">
          <ac:chgData name="Julie Lamant" userId="35faae87-c0f4-4e5d-91f6-a94d63f65d61" providerId="ADAL" clId="{5F781B32-22C8-46D8-A75E-A6F7144DC081}" dt="2026-06-19T13:01:44.240" v="4710" actId="1076"/>
          <ac:spMkLst>
            <pc:docMk/>
            <pc:sldMk cId="3532306934" sldId="256"/>
            <ac:spMk id="7" creationId="{358C3E63-E186-3C40-6931-33839DA40CBE}"/>
          </ac:spMkLst>
        </pc:spChg>
        <pc:picChg chg="del">
          <ac:chgData name="Julie Lamant" userId="35faae87-c0f4-4e5d-91f6-a94d63f65d61" providerId="ADAL" clId="{5F781B32-22C8-46D8-A75E-A6F7144DC081}" dt="2026-06-19T13:01:19.900" v="4686" actId="478"/>
          <ac:picMkLst>
            <pc:docMk/>
            <pc:sldMk cId="3532306934" sldId="256"/>
            <ac:picMk id="3" creationId="{6C72D969-05FC-8632-8674-9362F0D5C723}"/>
          </ac:picMkLst>
        </pc:picChg>
        <pc:picChg chg="add del mod">
          <ac:chgData name="Julie Lamant" userId="35faae87-c0f4-4e5d-91f6-a94d63f65d61" providerId="ADAL" clId="{5F781B32-22C8-46D8-A75E-A6F7144DC081}" dt="2026-06-19T13:19:11.479" v="5078" actId="478"/>
          <ac:picMkLst>
            <pc:docMk/>
            <pc:sldMk cId="3532306934" sldId="256"/>
            <ac:picMk id="4" creationId="{A215D1BF-FA2A-9494-F54A-5BAD5FC7BA6E}"/>
          </ac:picMkLst>
        </pc:picChg>
        <pc:picChg chg="del">
          <ac:chgData name="Julie Lamant" userId="35faae87-c0f4-4e5d-91f6-a94d63f65d61" providerId="ADAL" clId="{5F781B32-22C8-46D8-A75E-A6F7144DC081}" dt="2026-06-19T12:56:15.861" v="4684" actId="478"/>
          <ac:picMkLst>
            <pc:docMk/>
            <pc:sldMk cId="3532306934" sldId="256"/>
            <ac:picMk id="9" creationId="{940E6B13-E44A-F1C1-A2A0-30E930756C29}"/>
          </ac:picMkLst>
        </pc:picChg>
        <pc:picChg chg="add mod">
          <ac:chgData name="Julie Lamant" userId="35faae87-c0f4-4e5d-91f6-a94d63f65d61" providerId="ADAL" clId="{5F781B32-22C8-46D8-A75E-A6F7144DC081}" dt="2026-06-19T13:02:57.804" v="4719" actId="1076"/>
          <ac:picMkLst>
            <pc:docMk/>
            <pc:sldMk cId="3532306934" sldId="256"/>
            <ac:picMk id="10" creationId="{CC3926AB-FD43-399E-16E0-8442497B1326}"/>
          </ac:picMkLst>
        </pc:picChg>
        <pc:picChg chg="del">
          <ac:chgData name="Julie Lamant" userId="35faae87-c0f4-4e5d-91f6-a94d63f65d61" providerId="ADAL" clId="{5F781B32-22C8-46D8-A75E-A6F7144DC081}" dt="2026-06-19T12:56:16.626" v="4685" actId="478"/>
          <ac:picMkLst>
            <pc:docMk/>
            <pc:sldMk cId="3532306934" sldId="256"/>
            <ac:picMk id="11" creationId="{0AA0BB5D-F280-6ADE-4CD4-758C35C3E48B}"/>
          </ac:picMkLst>
        </pc:picChg>
        <pc:picChg chg="add mod">
          <ac:chgData name="Julie Lamant" userId="35faae87-c0f4-4e5d-91f6-a94d63f65d61" providerId="ADAL" clId="{5F781B32-22C8-46D8-A75E-A6F7144DC081}" dt="2026-06-19T13:19:27.450" v="5083" actId="1076"/>
          <ac:picMkLst>
            <pc:docMk/>
            <pc:sldMk cId="3532306934" sldId="256"/>
            <ac:picMk id="13" creationId="{881D7B1A-5055-B183-E85D-E3576470FDF1}"/>
          </ac:picMkLst>
        </pc:picChg>
        <pc:picChg chg="del">
          <ac:chgData name="Julie Lamant" userId="35faae87-c0f4-4e5d-91f6-a94d63f65d61" providerId="ADAL" clId="{5F781B32-22C8-46D8-A75E-A6F7144DC081}" dt="2026-06-19T13:01:41.206" v="4709" actId="478"/>
          <ac:picMkLst>
            <pc:docMk/>
            <pc:sldMk cId="3532306934" sldId="256"/>
            <ac:picMk id="15" creationId="{4CE195B4-4C30-3E7B-72E1-A6281E7F38B0}"/>
          </ac:picMkLst>
        </pc:picChg>
      </pc:sldChg>
      <pc:sldChg chg="del">
        <pc:chgData name="Julie Lamant" userId="35faae87-c0f4-4e5d-91f6-a94d63f65d61" providerId="ADAL" clId="{5F781B32-22C8-46D8-A75E-A6F7144DC081}" dt="2026-06-19T13:18:57.866" v="5069" actId="47"/>
        <pc:sldMkLst>
          <pc:docMk/>
          <pc:sldMk cId="2267119563" sldId="260"/>
        </pc:sldMkLst>
      </pc:sldChg>
      <pc:sldChg chg="addSp delSp modSp mod ord">
        <pc:chgData name="Julie Lamant" userId="35faae87-c0f4-4e5d-91f6-a94d63f65d61" providerId="ADAL" clId="{5F781B32-22C8-46D8-A75E-A6F7144DC081}" dt="2026-06-19T13:06:08.456" v="4747" actId="1076"/>
        <pc:sldMkLst>
          <pc:docMk/>
          <pc:sldMk cId="2320204382" sldId="261"/>
        </pc:sldMkLst>
        <pc:spChg chg="mod">
          <ac:chgData name="Julie Lamant" userId="35faae87-c0f4-4e5d-91f6-a94d63f65d61" providerId="ADAL" clId="{5F781B32-22C8-46D8-A75E-A6F7144DC081}" dt="2026-06-19T13:05:55.661" v="4745" actId="207"/>
          <ac:spMkLst>
            <pc:docMk/>
            <pc:sldMk cId="2320204382" sldId="261"/>
            <ac:spMk id="4" creationId="{151CC690-06EB-A458-2A31-765DB7847705}"/>
          </ac:spMkLst>
        </pc:spChg>
        <pc:spChg chg="mod">
          <ac:chgData name="Julie Lamant" userId="35faae87-c0f4-4e5d-91f6-a94d63f65d61" providerId="ADAL" clId="{5F781B32-22C8-46D8-A75E-A6F7144DC081}" dt="2026-06-19T13:05:40.593" v="4744" actId="207"/>
          <ac:spMkLst>
            <pc:docMk/>
            <pc:sldMk cId="2320204382" sldId="261"/>
            <ac:spMk id="5" creationId="{11DFE980-5A8C-5D5C-B852-C2A6882C3159}"/>
          </ac:spMkLst>
        </pc:spChg>
        <pc:picChg chg="del">
          <ac:chgData name="Julie Lamant" userId="35faae87-c0f4-4e5d-91f6-a94d63f65d61" providerId="ADAL" clId="{5F781B32-22C8-46D8-A75E-A6F7144DC081}" dt="2026-06-19T13:05:18.503" v="4738" actId="478"/>
          <ac:picMkLst>
            <pc:docMk/>
            <pc:sldMk cId="2320204382" sldId="261"/>
            <ac:picMk id="2" creationId="{E907A41D-884D-67E2-A0AF-C02B1AF342BE}"/>
          </ac:picMkLst>
        </pc:picChg>
        <pc:picChg chg="del">
          <ac:chgData name="Julie Lamant" userId="35faae87-c0f4-4e5d-91f6-a94d63f65d61" providerId="ADAL" clId="{5F781B32-22C8-46D8-A75E-A6F7144DC081}" dt="2026-06-19T13:05:21.639" v="4740" actId="478"/>
          <ac:picMkLst>
            <pc:docMk/>
            <pc:sldMk cId="2320204382" sldId="261"/>
            <ac:picMk id="3" creationId="{C21B03B3-193A-5D6B-8A1B-1976B8FC25E0}"/>
          </ac:picMkLst>
        </pc:picChg>
        <pc:picChg chg="del">
          <ac:chgData name="Julie Lamant" userId="35faae87-c0f4-4e5d-91f6-a94d63f65d61" providerId="ADAL" clId="{5F781B32-22C8-46D8-A75E-A6F7144DC081}" dt="2026-06-19T13:05:20.724" v="4739" actId="478"/>
          <ac:picMkLst>
            <pc:docMk/>
            <pc:sldMk cId="2320204382" sldId="261"/>
            <ac:picMk id="7" creationId="{4AE74301-1EC4-D316-213A-B5701ED250B9}"/>
          </ac:picMkLst>
        </pc:picChg>
        <pc:picChg chg="add mod">
          <ac:chgData name="Julie Lamant" userId="35faae87-c0f4-4e5d-91f6-a94d63f65d61" providerId="ADAL" clId="{5F781B32-22C8-46D8-A75E-A6F7144DC081}" dt="2026-06-19T13:05:36.985" v="4743" actId="1076"/>
          <ac:picMkLst>
            <pc:docMk/>
            <pc:sldMk cId="2320204382" sldId="261"/>
            <ac:picMk id="8" creationId="{7F5B92F8-86AC-C2DD-6943-F165E42BD5EA}"/>
          </ac:picMkLst>
        </pc:picChg>
        <pc:picChg chg="add mod">
          <ac:chgData name="Julie Lamant" userId="35faae87-c0f4-4e5d-91f6-a94d63f65d61" providerId="ADAL" clId="{5F781B32-22C8-46D8-A75E-A6F7144DC081}" dt="2026-06-19T13:06:08.456" v="4747" actId="1076"/>
          <ac:picMkLst>
            <pc:docMk/>
            <pc:sldMk cId="2320204382" sldId="261"/>
            <ac:picMk id="10" creationId="{F18F9B50-9AB8-D03F-2CB6-C7B068EF89D7}"/>
          </ac:picMkLst>
        </pc:picChg>
      </pc:sldChg>
      <pc:sldChg chg="modSp mod">
        <pc:chgData name="Julie Lamant" userId="35faae87-c0f4-4e5d-91f6-a94d63f65d61" providerId="ADAL" clId="{5F781B32-22C8-46D8-A75E-A6F7144DC081}" dt="2026-06-19T13:03:12.133" v="4720" actId="207"/>
        <pc:sldMkLst>
          <pc:docMk/>
          <pc:sldMk cId="2331246634" sldId="263"/>
        </pc:sldMkLst>
        <pc:spChg chg="mod">
          <ac:chgData name="Julie Lamant" userId="35faae87-c0f4-4e5d-91f6-a94d63f65d61" providerId="ADAL" clId="{5F781B32-22C8-46D8-A75E-A6F7144DC081}" dt="2026-06-19T12:00:24.225" v="4084" actId="113"/>
          <ac:spMkLst>
            <pc:docMk/>
            <pc:sldMk cId="2331246634" sldId="263"/>
            <ac:spMk id="8" creationId="{54AF9E24-7091-0524-5EDB-ED67DADE5CF6}"/>
          </ac:spMkLst>
        </pc:spChg>
        <pc:spChg chg="mod">
          <ac:chgData name="Julie Lamant" userId="35faae87-c0f4-4e5d-91f6-a94d63f65d61" providerId="ADAL" clId="{5F781B32-22C8-46D8-A75E-A6F7144DC081}" dt="2026-06-19T13:03:12.133" v="4720" actId="207"/>
          <ac:spMkLst>
            <pc:docMk/>
            <pc:sldMk cId="2331246634" sldId="263"/>
            <ac:spMk id="9" creationId="{FEF1C025-5998-59DC-0D84-688F71228E6D}"/>
          </ac:spMkLst>
        </pc:spChg>
      </pc:sldChg>
      <pc:sldChg chg="delSp modSp mod">
        <pc:chgData name="Julie Lamant" userId="35faae87-c0f4-4e5d-91f6-a94d63f65d61" providerId="ADAL" clId="{5F781B32-22C8-46D8-A75E-A6F7144DC081}" dt="2026-06-19T13:03:24.642" v="4722" actId="207"/>
        <pc:sldMkLst>
          <pc:docMk/>
          <pc:sldMk cId="303469547" sldId="264"/>
        </pc:sldMkLst>
        <pc:spChg chg="mod">
          <ac:chgData name="Julie Lamant" userId="35faae87-c0f4-4e5d-91f6-a94d63f65d61" providerId="ADAL" clId="{5F781B32-22C8-46D8-A75E-A6F7144DC081}" dt="2026-06-19T11:56:51.363" v="4077" actId="404"/>
          <ac:spMkLst>
            <pc:docMk/>
            <pc:sldMk cId="303469547" sldId="264"/>
            <ac:spMk id="7" creationId="{06842BE0-0960-3E96-F361-4A292359FDC2}"/>
          </ac:spMkLst>
        </pc:spChg>
        <pc:spChg chg="mod">
          <ac:chgData name="Julie Lamant" userId="35faae87-c0f4-4e5d-91f6-a94d63f65d61" providerId="ADAL" clId="{5F781B32-22C8-46D8-A75E-A6F7144DC081}" dt="2026-06-19T12:02:20.963" v="4160" actId="1076"/>
          <ac:spMkLst>
            <pc:docMk/>
            <pc:sldMk cId="303469547" sldId="264"/>
            <ac:spMk id="8" creationId="{40891E74-157D-6CE9-FB18-5811DF75F441}"/>
          </ac:spMkLst>
        </pc:spChg>
        <pc:spChg chg="mod">
          <ac:chgData name="Julie Lamant" userId="35faae87-c0f4-4e5d-91f6-a94d63f65d61" providerId="ADAL" clId="{5F781B32-22C8-46D8-A75E-A6F7144DC081}" dt="2026-06-19T13:03:24.642" v="4722" actId="207"/>
          <ac:spMkLst>
            <pc:docMk/>
            <pc:sldMk cId="303469547" sldId="264"/>
            <ac:spMk id="9" creationId="{9D74D65D-6B3B-36E4-1D19-855120A4727B}"/>
          </ac:spMkLst>
        </pc:spChg>
        <pc:picChg chg="del">
          <ac:chgData name="Julie Lamant" userId="35faae87-c0f4-4e5d-91f6-a94d63f65d61" providerId="ADAL" clId="{5F781B32-22C8-46D8-A75E-A6F7144DC081}" dt="2026-06-19T13:03:15.380" v="4721" actId="478"/>
          <ac:picMkLst>
            <pc:docMk/>
            <pc:sldMk cId="303469547" sldId="264"/>
            <ac:picMk id="15" creationId="{9562240C-3873-D217-09A0-7D6BCC5755A1}"/>
          </ac:picMkLst>
        </pc:picChg>
      </pc:sldChg>
      <pc:sldChg chg="del">
        <pc:chgData name="Julie Lamant" userId="35faae87-c0f4-4e5d-91f6-a94d63f65d61" providerId="ADAL" clId="{5F781B32-22C8-46D8-A75E-A6F7144DC081}" dt="2026-06-19T13:19:04.235" v="5077" actId="47"/>
        <pc:sldMkLst>
          <pc:docMk/>
          <pc:sldMk cId="3005159902" sldId="265"/>
        </pc:sldMkLst>
      </pc:sldChg>
      <pc:sldChg chg="modSp del mod">
        <pc:chgData name="Julie Lamant" userId="35faae87-c0f4-4e5d-91f6-a94d63f65d61" providerId="ADAL" clId="{5F781B32-22C8-46D8-A75E-A6F7144DC081}" dt="2026-06-19T12:02:27.637" v="4161" actId="2696"/>
        <pc:sldMkLst>
          <pc:docMk/>
          <pc:sldMk cId="3695368752" sldId="274"/>
        </pc:sldMkLst>
        <pc:spChg chg="mod">
          <ac:chgData name="Julie Lamant" userId="35faae87-c0f4-4e5d-91f6-a94d63f65d61" providerId="ADAL" clId="{5F781B32-22C8-46D8-A75E-A6F7144DC081}" dt="2026-06-19T11:57:06.631" v="4078" actId="1076"/>
          <ac:spMkLst>
            <pc:docMk/>
            <pc:sldMk cId="3695368752" sldId="274"/>
            <ac:spMk id="8" creationId="{40891E74-157D-6CE9-FB18-5811DF75F441}"/>
          </ac:spMkLst>
        </pc:spChg>
      </pc:sldChg>
      <pc:sldChg chg="del">
        <pc:chgData name="Julie Lamant" userId="35faae87-c0f4-4e5d-91f6-a94d63f65d61" providerId="ADAL" clId="{5F781B32-22C8-46D8-A75E-A6F7144DC081}" dt="2026-06-19T13:18:58.746" v="5070" actId="47"/>
        <pc:sldMkLst>
          <pc:docMk/>
          <pc:sldMk cId="2929912994" sldId="275"/>
        </pc:sldMkLst>
      </pc:sldChg>
      <pc:sldChg chg="addSp delSp modSp mod ord">
        <pc:chgData name="Julie Lamant" userId="35faae87-c0f4-4e5d-91f6-a94d63f65d61" providerId="ADAL" clId="{5F781B32-22C8-46D8-A75E-A6F7144DC081}" dt="2026-06-19T13:04:54.987" v="4734" actId="1076"/>
        <pc:sldMkLst>
          <pc:docMk/>
          <pc:sldMk cId="3965022100" sldId="276"/>
        </pc:sldMkLst>
        <pc:spChg chg="add del">
          <ac:chgData name="Julie Lamant" userId="35faae87-c0f4-4e5d-91f6-a94d63f65d61" providerId="ADAL" clId="{5F781B32-22C8-46D8-A75E-A6F7144DC081}" dt="2026-06-19T12:08:49.991" v="4384" actId="478"/>
          <ac:spMkLst>
            <pc:docMk/>
            <pc:sldMk cId="3965022100" sldId="276"/>
            <ac:spMk id="3" creationId="{DE4B402B-12C9-D615-8260-B361AA6A5EFC}"/>
          </ac:spMkLst>
        </pc:spChg>
        <pc:spChg chg="mod">
          <ac:chgData name="Julie Lamant" userId="35faae87-c0f4-4e5d-91f6-a94d63f65d61" providerId="ADAL" clId="{5F781B32-22C8-46D8-A75E-A6F7144DC081}" dt="2026-06-19T12:48:45.505" v="4672" actId="207"/>
          <ac:spMkLst>
            <pc:docMk/>
            <pc:sldMk cId="3965022100" sldId="276"/>
            <ac:spMk id="4" creationId="{4AD334D9-6761-F232-3956-39DD5449F8D0}"/>
          </ac:spMkLst>
        </pc:spChg>
        <pc:spChg chg="mod">
          <ac:chgData name="Julie Lamant" userId="35faae87-c0f4-4e5d-91f6-a94d63f65d61" providerId="ADAL" clId="{5F781B32-22C8-46D8-A75E-A6F7144DC081}" dt="2026-06-19T12:53:32.032" v="4676" actId="207"/>
          <ac:spMkLst>
            <pc:docMk/>
            <pc:sldMk cId="3965022100" sldId="276"/>
            <ac:spMk id="6" creationId="{B0A075A7-809A-AD9A-2222-FAD3EBEE6318}"/>
          </ac:spMkLst>
        </pc:spChg>
        <pc:spChg chg="del mod">
          <ac:chgData name="Julie Lamant" userId="35faae87-c0f4-4e5d-91f6-a94d63f65d61" providerId="ADAL" clId="{5F781B32-22C8-46D8-A75E-A6F7144DC081}" dt="2026-06-19T12:07:23.437" v="4360" actId="478"/>
          <ac:spMkLst>
            <pc:docMk/>
            <pc:sldMk cId="3965022100" sldId="276"/>
            <ac:spMk id="7" creationId="{3B265BE6-21F9-A5B5-E1B9-5390576D7C1C}"/>
          </ac:spMkLst>
        </pc:spChg>
        <pc:spChg chg="mod">
          <ac:chgData name="Julie Lamant" userId="35faae87-c0f4-4e5d-91f6-a94d63f65d61" providerId="ADAL" clId="{5F781B32-22C8-46D8-A75E-A6F7144DC081}" dt="2026-06-19T12:56:07.323" v="4683" actId="1076"/>
          <ac:spMkLst>
            <pc:docMk/>
            <pc:sldMk cId="3965022100" sldId="276"/>
            <ac:spMk id="8" creationId="{602054CF-03F9-9155-1DCC-6B52EF4D8072}"/>
          </ac:spMkLst>
        </pc:spChg>
        <pc:spChg chg="add del">
          <ac:chgData name="Julie Lamant" userId="35faae87-c0f4-4e5d-91f6-a94d63f65d61" providerId="ADAL" clId="{5F781B32-22C8-46D8-A75E-A6F7144DC081}" dt="2026-06-19T12:08:55.291" v="4387" actId="478"/>
          <ac:spMkLst>
            <pc:docMk/>
            <pc:sldMk cId="3965022100" sldId="276"/>
            <ac:spMk id="9" creationId="{64A9598D-A1FD-46DD-20E4-27AE8FC1A2EC}"/>
          </ac:spMkLst>
        </pc:spChg>
        <pc:spChg chg="add del">
          <ac:chgData name="Julie Lamant" userId="35faae87-c0f4-4e5d-91f6-a94d63f65d61" providerId="ADAL" clId="{5F781B32-22C8-46D8-A75E-A6F7144DC081}" dt="2026-06-19T12:09:01.035" v="4390" actId="478"/>
          <ac:spMkLst>
            <pc:docMk/>
            <pc:sldMk cId="3965022100" sldId="276"/>
            <ac:spMk id="11" creationId="{270C59E5-376B-CCB4-CCC0-94CD6DC464DA}"/>
          </ac:spMkLst>
        </pc:spChg>
        <pc:spChg chg="add del">
          <ac:chgData name="Julie Lamant" userId="35faae87-c0f4-4e5d-91f6-a94d63f65d61" providerId="ADAL" clId="{5F781B32-22C8-46D8-A75E-A6F7144DC081}" dt="2026-06-19T12:09:23.833" v="4392" actId="478"/>
          <ac:spMkLst>
            <pc:docMk/>
            <pc:sldMk cId="3965022100" sldId="276"/>
            <ac:spMk id="13" creationId="{B56A4FBD-5532-61C2-688F-FB2C4D8746B5}"/>
          </ac:spMkLst>
        </pc:spChg>
        <pc:picChg chg="del">
          <ac:chgData name="Julie Lamant" userId="35faae87-c0f4-4e5d-91f6-a94d63f65d61" providerId="ADAL" clId="{5F781B32-22C8-46D8-A75E-A6F7144DC081}" dt="2026-06-19T12:56:00.443" v="4681" actId="478"/>
          <ac:picMkLst>
            <pc:docMk/>
            <pc:sldMk cId="3965022100" sldId="276"/>
            <ac:picMk id="15" creationId="{9562240C-3873-D217-09A0-7D6BCC5755A1}"/>
          </ac:picMkLst>
        </pc:picChg>
        <pc:picChg chg="add del mod">
          <ac:chgData name="Julie Lamant" userId="35faae87-c0f4-4e5d-91f6-a94d63f65d61" providerId="ADAL" clId="{5F781B32-22C8-46D8-A75E-A6F7144DC081}" dt="2026-06-19T13:04:33.911" v="4731" actId="478"/>
          <ac:picMkLst>
            <pc:docMk/>
            <pc:sldMk cId="3965022100" sldId="276"/>
            <ac:picMk id="16" creationId="{796CE90A-797E-1949-1279-14FAB1C6A2FA}"/>
          </ac:picMkLst>
        </pc:picChg>
        <pc:picChg chg="add mod">
          <ac:chgData name="Julie Lamant" userId="35faae87-c0f4-4e5d-91f6-a94d63f65d61" providerId="ADAL" clId="{5F781B32-22C8-46D8-A75E-A6F7144DC081}" dt="2026-06-19T13:04:54.987" v="4734" actId="1076"/>
          <ac:picMkLst>
            <pc:docMk/>
            <pc:sldMk cId="3965022100" sldId="276"/>
            <ac:picMk id="18" creationId="{68F45287-67BB-DE7E-6650-22DF54050B3E}"/>
          </ac:picMkLst>
        </pc:picChg>
      </pc:sldChg>
      <pc:sldChg chg="del">
        <pc:chgData name="Julie Lamant" userId="35faae87-c0f4-4e5d-91f6-a94d63f65d61" providerId="ADAL" clId="{5F781B32-22C8-46D8-A75E-A6F7144DC081}" dt="2026-06-19T13:18:59.552" v="5071" actId="47"/>
        <pc:sldMkLst>
          <pc:docMk/>
          <pc:sldMk cId="697700335" sldId="277"/>
        </pc:sldMkLst>
      </pc:sldChg>
      <pc:sldChg chg="addSp delSp modSp mod ord">
        <pc:chgData name="Julie Lamant" userId="35faae87-c0f4-4e5d-91f6-a94d63f65d61" providerId="ADAL" clId="{5F781B32-22C8-46D8-A75E-A6F7144DC081}" dt="2026-06-19T13:05:14.729" v="4737" actId="1076"/>
        <pc:sldMkLst>
          <pc:docMk/>
          <pc:sldMk cId="678795327" sldId="278"/>
        </pc:sldMkLst>
        <pc:spChg chg="add mod">
          <ac:chgData name="Julie Lamant" userId="35faae87-c0f4-4e5d-91f6-a94d63f65d61" providerId="ADAL" clId="{5F781B32-22C8-46D8-A75E-A6F7144DC081}" dt="2026-06-19T13:05:14.729" v="4737" actId="1076"/>
          <ac:spMkLst>
            <pc:docMk/>
            <pc:sldMk cId="678795327" sldId="278"/>
            <ac:spMk id="2" creationId="{462DC74C-5229-A8D1-E272-46DEAE50C3E9}"/>
          </ac:spMkLst>
        </pc:spChg>
        <pc:spChg chg="mod">
          <ac:chgData name="Julie Lamant" userId="35faae87-c0f4-4e5d-91f6-a94d63f65d61" providerId="ADAL" clId="{5F781B32-22C8-46D8-A75E-A6F7144DC081}" dt="2026-06-19T13:05:09.301" v="4735" actId="207"/>
          <ac:spMkLst>
            <pc:docMk/>
            <pc:sldMk cId="678795327" sldId="278"/>
            <ac:spMk id="4" creationId="{51FB83D0-B790-4634-427D-C69620E3BA23}"/>
          </ac:spMkLst>
        </pc:spChg>
        <pc:spChg chg="del">
          <ac:chgData name="Julie Lamant" userId="35faae87-c0f4-4e5d-91f6-a94d63f65d61" providerId="ADAL" clId="{5F781B32-22C8-46D8-A75E-A6F7144DC081}" dt="2026-06-19T12:20:02.411" v="4553" actId="478"/>
          <ac:spMkLst>
            <pc:docMk/>
            <pc:sldMk cId="678795327" sldId="278"/>
            <ac:spMk id="7" creationId="{385D6FBB-69B4-AC80-1925-DD6748901F7C}"/>
          </ac:spMkLst>
        </pc:spChg>
        <pc:spChg chg="del">
          <ac:chgData name="Julie Lamant" userId="35faae87-c0f4-4e5d-91f6-a94d63f65d61" providerId="ADAL" clId="{5F781B32-22C8-46D8-A75E-A6F7144DC081}" dt="2026-06-19T12:20:00.985" v="4552" actId="478"/>
          <ac:spMkLst>
            <pc:docMk/>
            <pc:sldMk cId="678795327" sldId="278"/>
            <ac:spMk id="8" creationId="{544EE1C9-6635-8BE4-3D04-5C8EA8076ADF}"/>
          </ac:spMkLst>
        </pc:spChg>
        <pc:picChg chg="del">
          <ac:chgData name="Julie Lamant" userId="35faae87-c0f4-4e5d-91f6-a94d63f65d61" providerId="ADAL" clId="{5F781B32-22C8-46D8-A75E-A6F7144DC081}" dt="2026-06-19T13:05:11.023" v="4736" actId="478"/>
          <ac:picMkLst>
            <pc:docMk/>
            <pc:sldMk cId="678795327" sldId="278"/>
            <ac:picMk id="15" creationId="{A74B4A5C-E5A8-8259-AAB7-75F2304AE2E0}"/>
          </ac:picMkLst>
        </pc:picChg>
      </pc:sldChg>
      <pc:sldChg chg="del">
        <pc:chgData name="Julie Lamant" userId="35faae87-c0f4-4e5d-91f6-a94d63f65d61" providerId="ADAL" clId="{5F781B32-22C8-46D8-A75E-A6F7144DC081}" dt="2026-06-19T13:19:00.081" v="5072" actId="47"/>
        <pc:sldMkLst>
          <pc:docMk/>
          <pc:sldMk cId="1940814735" sldId="279"/>
        </pc:sldMkLst>
      </pc:sldChg>
      <pc:sldChg chg="del">
        <pc:chgData name="Julie Lamant" userId="35faae87-c0f4-4e5d-91f6-a94d63f65d61" providerId="ADAL" clId="{5F781B32-22C8-46D8-A75E-A6F7144DC081}" dt="2026-06-19T13:19:00.574" v="5073" actId="47"/>
        <pc:sldMkLst>
          <pc:docMk/>
          <pc:sldMk cId="4164535754" sldId="280"/>
        </pc:sldMkLst>
      </pc:sldChg>
      <pc:sldChg chg="del">
        <pc:chgData name="Julie Lamant" userId="35faae87-c0f4-4e5d-91f6-a94d63f65d61" providerId="ADAL" clId="{5F781B32-22C8-46D8-A75E-A6F7144DC081}" dt="2026-06-19T13:19:01.111" v="5074" actId="47"/>
        <pc:sldMkLst>
          <pc:docMk/>
          <pc:sldMk cId="2080557341" sldId="281"/>
        </pc:sldMkLst>
      </pc:sldChg>
      <pc:sldChg chg="del">
        <pc:chgData name="Julie Lamant" userId="35faae87-c0f4-4e5d-91f6-a94d63f65d61" providerId="ADAL" clId="{5F781B32-22C8-46D8-A75E-A6F7144DC081}" dt="2026-06-19T13:19:01.956" v="5075" actId="47"/>
        <pc:sldMkLst>
          <pc:docMk/>
          <pc:sldMk cId="942262605" sldId="282"/>
        </pc:sldMkLst>
      </pc:sldChg>
      <pc:sldChg chg="del">
        <pc:chgData name="Julie Lamant" userId="35faae87-c0f4-4e5d-91f6-a94d63f65d61" providerId="ADAL" clId="{5F781B32-22C8-46D8-A75E-A6F7144DC081}" dt="2026-06-19T13:19:02.574" v="5076" actId="47"/>
        <pc:sldMkLst>
          <pc:docMk/>
          <pc:sldMk cId="2753852668" sldId="283"/>
        </pc:sldMkLst>
      </pc:sldChg>
      <pc:sldChg chg="delSp modSp add mod">
        <pc:chgData name="Julie Lamant" userId="35faae87-c0f4-4e5d-91f6-a94d63f65d61" providerId="ADAL" clId="{5F781B32-22C8-46D8-A75E-A6F7144DC081}" dt="2026-06-19T13:20:48.755" v="5099" actId="20577"/>
        <pc:sldMkLst>
          <pc:docMk/>
          <pc:sldMk cId="3588766308" sldId="286"/>
        </pc:sldMkLst>
        <pc:spChg chg="mod">
          <ac:chgData name="Julie Lamant" userId="35faae87-c0f4-4e5d-91f6-a94d63f65d61" providerId="ADAL" clId="{5F781B32-22C8-46D8-A75E-A6F7144DC081}" dt="2026-06-19T13:20:48.755" v="5099" actId="20577"/>
          <ac:spMkLst>
            <pc:docMk/>
            <pc:sldMk cId="3588766308" sldId="286"/>
            <ac:spMk id="5" creationId="{B349951A-38BB-0E29-1C10-C855375A7AF1}"/>
          </ac:spMkLst>
        </pc:spChg>
        <pc:spChg chg="del">
          <ac:chgData name="Julie Lamant" userId="35faae87-c0f4-4e5d-91f6-a94d63f65d61" providerId="ADAL" clId="{5F781B32-22C8-46D8-A75E-A6F7144DC081}" dt="2026-06-19T12:04:29.658" v="4188" actId="478"/>
          <ac:spMkLst>
            <pc:docMk/>
            <pc:sldMk cId="3588766308" sldId="286"/>
            <ac:spMk id="8" creationId="{5F608EEA-2F38-CC08-E8FD-1C499BCA5A03}"/>
          </ac:spMkLst>
        </pc:spChg>
        <pc:spChg chg="mod">
          <ac:chgData name="Julie Lamant" userId="35faae87-c0f4-4e5d-91f6-a94d63f65d61" providerId="ADAL" clId="{5F781B32-22C8-46D8-A75E-A6F7144DC081}" dt="2026-06-19T13:03:56.256" v="4727" actId="207"/>
          <ac:spMkLst>
            <pc:docMk/>
            <pc:sldMk cId="3588766308" sldId="286"/>
            <ac:spMk id="9" creationId="{18A43041-6263-0D8F-0B6C-AA0AC85F8314}"/>
          </ac:spMkLst>
        </pc:spChg>
        <pc:graphicFrameChg chg="mod">
          <ac:chgData name="Julie Lamant" userId="35faae87-c0f4-4e5d-91f6-a94d63f65d61" providerId="ADAL" clId="{5F781B32-22C8-46D8-A75E-A6F7144DC081}" dt="2026-06-19T13:04:19.906" v="4730" actId="207"/>
          <ac:graphicFrameMkLst>
            <pc:docMk/>
            <pc:sldMk cId="3588766308" sldId="286"/>
            <ac:graphicFrameMk id="3" creationId="{54959210-3998-9672-F6CC-74D75B179658}"/>
          </ac:graphicFrameMkLst>
        </pc:graphicFrameChg>
      </pc:sldChg>
      <pc:sldChg chg="modSp add mod">
        <pc:chgData name="Julie Lamant" userId="35faae87-c0f4-4e5d-91f6-a94d63f65d61" providerId="ADAL" clId="{5F781B32-22C8-46D8-A75E-A6F7144DC081}" dt="2026-06-19T13:03:41.250" v="4725" actId="2085"/>
        <pc:sldMkLst>
          <pc:docMk/>
          <pc:sldMk cId="1207057523" sldId="287"/>
        </pc:sldMkLst>
        <pc:spChg chg="mod">
          <ac:chgData name="Julie Lamant" userId="35faae87-c0f4-4e5d-91f6-a94d63f65d61" providerId="ADAL" clId="{5F781B32-22C8-46D8-A75E-A6F7144DC081}" dt="2026-06-19T13:03:32.225" v="4723" actId="207"/>
          <ac:spMkLst>
            <pc:docMk/>
            <pc:sldMk cId="1207057523" sldId="287"/>
            <ac:spMk id="9" creationId="{262F9AAB-371A-C91D-3658-1A1B495A4E51}"/>
          </ac:spMkLst>
        </pc:spChg>
        <pc:spChg chg="mod">
          <ac:chgData name="Julie Lamant" userId="35faae87-c0f4-4e5d-91f6-a94d63f65d61" providerId="ADAL" clId="{5F781B32-22C8-46D8-A75E-A6F7144DC081}" dt="2026-06-19T13:03:41.250" v="4725" actId="2085"/>
          <ac:spMkLst>
            <pc:docMk/>
            <pc:sldMk cId="1207057523" sldId="287"/>
            <ac:spMk id="20" creationId="{8FE53249-000C-1EDC-8C4B-9E861C4E635B}"/>
          </ac:spMkLst>
        </pc:spChg>
      </pc:sldChg>
      <pc:sldChg chg="addSp delSp modSp add mod">
        <pc:chgData name="Julie Lamant" userId="35faae87-c0f4-4e5d-91f6-a94d63f65d61" providerId="ADAL" clId="{5F781B32-22C8-46D8-A75E-A6F7144DC081}" dt="2026-06-19T13:18:13.924" v="5068" actId="1076"/>
        <pc:sldMkLst>
          <pc:docMk/>
          <pc:sldMk cId="1221025731" sldId="288"/>
        </pc:sldMkLst>
        <pc:spChg chg="mod">
          <ac:chgData name="Julie Lamant" userId="35faae87-c0f4-4e5d-91f6-a94d63f65d61" providerId="ADAL" clId="{5F781B32-22C8-46D8-A75E-A6F7144DC081}" dt="2026-06-19T13:16:18.073" v="5048" actId="207"/>
          <ac:spMkLst>
            <pc:docMk/>
            <pc:sldMk cId="1221025731" sldId="288"/>
            <ac:spMk id="2" creationId="{4F934462-0BB8-4249-06F2-FAC8DF8C8661}"/>
          </ac:spMkLst>
        </pc:spChg>
        <pc:spChg chg="mod">
          <ac:chgData name="Julie Lamant" userId="35faae87-c0f4-4e5d-91f6-a94d63f65d61" providerId="ADAL" clId="{5F781B32-22C8-46D8-A75E-A6F7144DC081}" dt="2026-06-19T13:06:39.717" v="4750" actId="207"/>
          <ac:spMkLst>
            <pc:docMk/>
            <pc:sldMk cId="1221025731" sldId="288"/>
            <ac:spMk id="4" creationId="{2C2BB83D-0CE7-82B4-1DD4-1B60EE0886A2}"/>
          </ac:spMkLst>
        </pc:spChg>
        <pc:spChg chg="add mod">
          <ac:chgData name="Julie Lamant" userId="35faae87-c0f4-4e5d-91f6-a94d63f65d61" providerId="ADAL" clId="{5F781B32-22C8-46D8-A75E-A6F7144DC081}" dt="2026-06-19T13:16:14.881" v="5047" actId="207"/>
          <ac:spMkLst>
            <pc:docMk/>
            <pc:sldMk cId="1221025731" sldId="288"/>
            <ac:spMk id="7" creationId="{F9B27C3D-527E-750A-AED6-0F197959BDBF}"/>
          </ac:spMkLst>
        </pc:spChg>
        <pc:spChg chg="add mod">
          <ac:chgData name="Julie Lamant" userId="35faae87-c0f4-4e5d-91f6-a94d63f65d61" providerId="ADAL" clId="{5F781B32-22C8-46D8-A75E-A6F7144DC081}" dt="2026-06-19T13:16:11.355" v="5046" actId="207"/>
          <ac:spMkLst>
            <pc:docMk/>
            <pc:sldMk cId="1221025731" sldId="288"/>
            <ac:spMk id="9" creationId="{A1D36312-3602-1368-AF18-08A7FC752BBA}"/>
          </ac:spMkLst>
        </pc:spChg>
        <pc:spChg chg="add mod">
          <ac:chgData name="Julie Lamant" userId="35faae87-c0f4-4e5d-91f6-a94d63f65d61" providerId="ADAL" clId="{5F781B32-22C8-46D8-A75E-A6F7144DC081}" dt="2026-06-19T13:17:56.009" v="5064" actId="1076"/>
          <ac:spMkLst>
            <pc:docMk/>
            <pc:sldMk cId="1221025731" sldId="288"/>
            <ac:spMk id="10" creationId="{B16D502D-5CED-6853-D6BE-12ACBB99235F}"/>
          </ac:spMkLst>
        </pc:spChg>
        <pc:spChg chg="add mod">
          <ac:chgData name="Julie Lamant" userId="35faae87-c0f4-4e5d-91f6-a94d63f65d61" providerId="ADAL" clId="{5F781B32-22C8-46D8-A75E-A6F7144DC081}" dt="2026-06-19T13:17:53.792" v="5063" actId="1076"/>
          <ac:spMkLst>
            <pc:docMk/>
            <pc:sldMk cId="1221025731" sldId="288"/>
            <ac:spMk id="12" creationId="{D751B94F-08AB-072E-EC58-F6C09AD57CF3}"/>
          </ac:spMkLst>
        </pc:spChg>
        <pc:spChg chg="add mod">
          <ac:chgData name="Julie Lamant" userId="35faae87-c0f4-4e5d-91f6-a94d63f65d61" providerId="ADAL" clId="{5F781B32-22C8-46D8-A75E-A6F7144DC081}" dt="2026-06-19T13:17:41.358" v="5061" actId="1076"/>
          <ac:spMkLst>
            <pc:docMk/>
            <pc:sldMk cId="1221025731" sldId="288"/>
            <ac:spMk id="14" creationId="{C41FFEEA-8A2E-0170-201A-92E2364B1311}"/>
          </ac:spMkLst>
        </pc:spChg>
        <pc:spChg chg="add mod">
          <ac:chgData name="Julie Lamant" userId="35faae87-c0f4-4e5d-91f6-a94d63f65d61" providerId="ADAL" clId="{5F781B32-22C8-46D8-A75E-A6F7144DC081}" dt="2026-06-19T13:17:46.973" v="5062" actId="1076"/>
          <ac:spMkLst>
            <pc:docMk/>
            <pc:sldMk cId="1221025731" sldId="288"/>
            <ac:spMk id="17" creationId="{4AFC73C1-61F8-3812-E20B-650F0A8C4BCB}"/>
          </ac:spMkLst>
        </pc:spChg>
        <pc:spChg chg="add mod">
          <ac:chgData name="Julie Lamant" userId="35faae87-c0f4-4e5d-91f6-a94d63f65d61" providerId="ADAL" clId="{5F781B32-22C8-46D8-A75E-A6F7144DC081}" dt="2026-06-19T13:17:32.094" v="5059" actId="1076"/>
          <ac:spMkLst>
            <pc:docMk/>
            <pc:sldMk cId="1221025731" sldId="288"/>
            <ac:spMk id="19" creationId="{169E11EE-612F-0FC3-3973-026AD233E04A}"/>
          </ac:spMkLst>
        </pc:spChg>
        <pc:spChg chg="add mod">
          <ac:chgData name="Julie Lamant" userId="35faae87-c0f4-4e5d-91f6-a94d63f65d61" providerId="ADAL" clId="{5F781B32-22C8-46D8-A75E-A6F7144DC081}" dt="2026-06-19T13:18:13.924" v="5068" actId="1076"/>
          <ac:spMkLst>
            <pc:docMk/>
            <pc:sldMk cId="1221025731" sldId="288"/>
            <ac:spMk id="21" creationId="{2A6B23B1-C86C-893F-638C-E14AFE57FB84}"/>
          </ac:spMkLst>
        </pc:spChg>
        <pc:picChg chg="add del">
          <ac:chgData name="Julie Lamant" userId="35faae87-c0f4-4e5d-91f6-a94d63f65d61" providerId="ADAL" clId="{5F781B32-22C8-46D8-A75E-A6F7144DC081}" dt="2026-06-19T13:11:10.533" v="4842" actId="478"/>
          <ac:picMkLst>
            <pc:docMk/>
            <pc:sldMk cId="1221025731" sldId="288"/>
            <ac:picMk id="5" creationId="{27BA0E92-8C4F-1E19-5523-1507BDAA9180}"/>
          </ac:picMkLst>
        </pc:picChg>
        <pc:picChg chg="del">
          <ac:chgData name="Julie Lamant" userId="35faae87-c0f4-4e5d-91f6-a94d63f65d61" providerId="ADAL" clId="{5F781B32-22C8-46D8-A75E-A6F7144DC081}" dt="2026-06-19T13:06:19.710" v="4748" actId="478"/>
          <ac:picMkLst>
            <pc:docMk/>
            <pc:sldMk cId="1221025731" sldId="288"/>
            <ac:picMk id="15" creationId="{960778F6-2DB6-1B53-09A1-CCED427B95CF}"/>
          </ac:picMkLst>
        </pc:picChg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3798691-0242-406F-A8F5-F369095B8FCF}" type="doc">
      <dgm:prSet loTypeId="urn:microsoft.com/office/officeart/2005/8/layout/venn1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fr-FR"/>
        </a:p>
      </dgm:t>
    </dgm:pt>
    <dgm:pt modelId="{DCEC1C4A-8C06-4F46-9055-9840AA4BC0C8}">
      <dgm:prSet phldrT="[Texte]" phldr="0" custT="1"/>
      <dgm:spPr>
        <a:solidFill>
          <a:srgbClr val="F5E2C8"/>
        </a:solidFill>
      </dgm:spPr>
      <dgm:t>
        <a:bodyPr/>
        <a:lstStyle/>
        <a:p>
          <a:r>
            <a:rPr lang="fr-FR" sz="1400" b="1" dirty="0">
              <a:solidFill>
                <a:schemeClr val="bg1"/>
              </a:solidFill>
            </a:rPr>
            <a:t>Collège 1 : </a:t>
          </a:r>
        </a:p>
        <a:p>
          <a:r>
            <a:rPr lang="fr-FR" sz="1400" b="1" dirty="0">
              <a:solidFill>
                <a:schemeClr val="bg1"/>
              </a:solidFill>
            </a:rPr>
            <a:t>Aude Lucarelli (Guyane)</a:t>
          </a:r>
        </a:p>
        <a:p>
          <a:r>
            <a:rPr lang="fr-FR" sz="1400" b="1" dirty="0">
              <a:solidFill>
                <a:schemeClr val="bg1"/>
              </a:solidFill>
            </a:rPr>
            <a:t>André </a:t>
          </a:r>
          <a:r>
            <a:rPr lang="fr-FR" sz="1400" b="1" dirty="0" err="1">
              <a:solidFill>
                <a:schemeClr val="bg1"/>
              </a:solidFill>
            </a:rPr>
            <a:t>Cabié</a:t>
          </a:r>
          <a:r>
            <a:rPr lang="fr-FR" sz="1400" b="1" dirty="0">
              <a:solidFill>
                <a:schemeClr val="bg1"/>
              </a:solidFill>
            </a:rPr>
            <a:t> (Martinique)</a:t>
          </a:r>
        </a:p>
        <a:p>
          <a:r>
            <a:rPr lang="fr-FR" sz="1400" b="1" dirty="0">
              <a:solidFill>
                <a:schemeClr val="bg1"/>
              </a:solidFill>
            </a:rPr>
            <a:t>Pascal Pugliese (PACA</a:t>
          </a:r>
          <a:r>
            <a:rPr lang="fr-FR" sz="1400" dirty="0"/>
            <a:t>)</a:t>
          </a:r>
        </a:p>
      </dgm:t>
    </dgm:pt>
    <dgm:pt modelId="{C84BC1BE-A0E1-46A3-9683-F0C70F02EAE7}" type="parTrans" cxnId="{5D6B002C-1604-4ECF-84DF-0040A961010B}">
      <dgm:prSet/>
      <dgm:spPr/>
      <dgm:t>
        <a:bodyPr/>
        <a:lstStyle/>
        <a:p>
          <a:endParaRPr lang="fr-FR"/>
        </a:p>
      </dgm:t>
    </dgm:pt>
    <dgm:pt modelId="{D5E0170F-7472-439E-A066-55E7477D9E5C}" type="sibTrans" cxnId="{5D6B002C-1604-4ECF-84DF-0040A961010B}">
      <dgm:prSet/>
      <dgm:spPr/>
      <dgm:t>
        <a:bodyPr/>
        <a:lstStyle/>
        <a:p>
          <a:endParaRPr lang="fr-FR"/>
        </a:p>
      </dgm:t>
    </dgm:pt>
    <dgm:pt modelId="{099CB246-0A68-4477-B6B8-E7A0ABC775B1}">
      <dgm:prSet phldrT="[Texte]" phldr="0" custT="1"/>
      <dgm:spPr>
        <a:solidFill>
          <a:srgbClr val="232B56">
            <a:alpha val="50000"/>
          </a:srgbClr>
        </a:solidFill>
      </dgm:spPr>
      <dgm:t>
        <a:bodyPr/>
        <a:lstStyle/>
        <a:p>
          <a:r>
            <a:rPr lang="fr-FR" sz="1400" b="1" dirty="0">
              <a:solidFill>
                <a:schemeClr val="bg1"/>
              </a:solidFill>
            </a:rPr>
            <a:t>Collège 2 :</a:t>
          </a:r>
        </a:p>
        <a:p>
          <a:r>
            <a:rPr lang="fr-FR" sz="1400" b="1" dirty="0">
              <a:solidFill>
                <a:schemeClr val="bg1"/>
              </a:solidFill>
            </a:rPr>
            <a:t>Sandrine Mansour (PDL)</a:t>
          </a:r>
        </a:p>
        <a:p>
          <a:r>
            <a:rPr lang="fr-FR" sz="1400" b="1" dirty="0">
              <a:solidFill>
                <a:schemeClr val="bg1"/>
              </a:solidFill>
            </a:rPr>
            <a:t>Corinne </a:t>
          </a:r>
          <a:r>
            <a:rPr lang="fr-FR" sz="1400" b="1" dirty="0" err="1">
              <a:solidFill>
                <a:schemeClr val="bg1"/>
              </a:solidFill>
            </a:rPr>
            <a:t>Knaff</a:t>
          </a:r>
          <a:r>
            <a:rPr lang="fr-FR" sz="1400" b="1" dirty="0">
              <a:solidFill>
                <a:schemeClr val="bg1"/>
              </a:solidFill>
            </a:rPr>
            <a:t> (IDF Centre Essonne)</a:t>
          </a:r>
        </a:p>
        <a:p>
          <a:r>
            <a:rPr lang="fr-FR" sz="1400" b="1" dirty="0">
              <a:solidFill>
                <a:schemeClr val="bg1"/>
              </a:solidFill>
            </a:rPr>
            <a:t>Catherine Aumond (CVL)</a:t>
          </a:r>
        </a:p>
      </dgm:t>
    </dgm:pt>
    <dgm:pt modelId="{56B0507F-94A3-461B-84A5-1693E8BBA7F4}" type="parTrans" cxnId="{A4A4429D-FD61-4283-A676-5FA8A10F8C71}">
      <dgm:prSet/>
      <dgm:spPr/>
      <dgm:t>
        <a:bodyPr/>
        <a:lstStyle/>
        <a:p>
          <a:endParaRPr lang="fr-FR"/>
        </a:p>
      </dgm:t>
    </dgm:pt>
    <dgm:pt modelId="{08869EE6-F164-426F-A368-B869DB656515}" type="sibTrans" cxnId="{A4A4429D-FD61-4283-A676-5FA8A10F8C71}">
      <dgm:prSet/>
      <dgm:spPr/>
      <dgm:t>
        <a:bodyPr/>
        <a:lstStyle/>
        <a:p>
          <a:endParaRPr lang="fr-FR"/>
        </a:p>
      </dgm:t>
    </dgm:pt>
    <dgm:pt modelId="{782C798E-BE5A-4292-9FF5-D9EA49E9EB98}">
      <dgm:prSet phldrT="[Texte]" phldr="0" custT="1"/>
      <dgm:spPr>
        <a:solidFill>
          <a:srgbClr val="D98373">
            <a:alpha val="50000"/>
          </a:srgbClr>
        </a:solidFill>
      </dgm:spPr>
      <dgm:t>
        <a:bodyPr/>
        <a:lstStyle/>
        <a:p>
          <a:r>
            <a:rPr lang="fr-FR" sz="1400" b="1" dirty="0">
              <a:solidFill>
                <a:schemeClr val="bg1"/>
              </a:solidFill>
            </a:rPr>
            <a:t>Collège 3 : </a:t>
          </a:r>
        </a:p>
        <a:p>
          <a:r>
            <a:rPr lang="fr-FR" sz="1400" b="1" dirty="0">
              <a:solidFill>
                <a:schemeClr val="bg1"/>
              </a:solidFill>
            </a:rPr>
            <a:t>Louise </a:t>
          </a:r>
          <a:r>
            <a:rPr lang="fr-FR" sz="1400" b="1" dirty="0" err="1">
              <a:solidFill>
                <a:schemeClr val="bg1"/>
              </a:solidFill>
            </a:rPr>
            <a:t>Legrain</a:t>
          </a:r>
          <a:r>
            <a:rPr lang="fr-FR" sz="1400" b="1" dirty="0">
              <a:solidFill>
                <a:schemeClr val="bg1"/>
              </a:solidFill>
            </a:rPr>
            <a:t> (Normandie)</a:t>
          </a:r>
        </a:p>
        <a:p>
          <a:r>
            <a:rPr lang="fr-FR" sz="1400" b="1" dirty="0">
              <a:solidFill>
                <a:schemeClr val="bg1"/>
              </a:solidFill>
            </a:rPr>
            <a:t>Anne Misbach (GE)</a:t>
          </a:r>
        </a:p>
        <a:p>
          <a:r>
            <a:rPr lang="fr-FR" sz="1400" b="1" dirty="0">
              <a:solidFill>
                <a:schemeClr val="bg1"/>
              </a:solidFill>
            </a:rPr>
            <a:t>Julie Lamant (NA)</a:t>
          </a:r>
        </a:p>
      </dgm:t>
    </dgm:pt>
    <dgm:pt modelId="{E7972745-B87F-4E3F-91F8-3248C9378C41}" type="parTrans" cxnId="{2BE1EC8F-9F65-40B2-9204-C7A43E7DAC8C}">
      <dgm:prSet/>
      <dgm:spPr/>
      <dgm:t>
        <a:bodyPr/>
        <a:lstStyle/>
        <a:p>
          <a:endParaRPr lang="fr-FR"/>
        </a:p>
      </dgm:t>
    </dgm:pt>
    <dgm:pt modelId="{C099625C-297D-4215-B19F-D91C0B42148D}" type="sibTrans" cxnId="{2BE1EC8F-9F65-40B2-9204-C7A43E7DAC8C}">
      <dgm:prSet/>
      <dgm:spPr/>
      <dgm:t>
        <a:bodyPr/>
        <a:lstStyle/>
        <a:p>
          <a:endParaRPr lang="fr-FR"/>
        </a:p>
      </dgm:t>
    </dgm:pt>
    <dgm:pt modelId="{418D95BB-1A29-4980-A73F-8EA914EBB680}" type="pres">
      <dgm:prSet presAssocID="{33798691-0242-406F-A8F5-F369095B8FCF}" presName="compositeShape" presStyleCnt="0">
        <dgm:presLayoutVars>
          <dgm:chMax val="7"/>
          <dgm:dir/>
          <dgm:resizeHandles val="exact"/>
        </dgm:presLayoutVars>
      </dgm:prSet>
      <dgm:spPr/>
    </dgm:pt>
    <dgm:pt modelId="{1BDB9C6A-C806-4A1C-A73A-710B14B6FEDD}" type="pres">
      <dgm:prSet presAssocID="{DCEC1C4A-8C06-4F46-9055-9840AA4BC0C8}" presName="circ1" presStyleLbl="vennNode1" presStyleIdx="0" presStyleCnt="3"/>
      <dgm:spPr/>
    </dgm:pt>
    <dgm:pt modelId="{FC7983D2-8EF6-4510-9819-5C6100B3249D}" type="pres">
      <dgm:prSet presAssocID="{DCEC1C4A-8C06-4F46-9055-9840AA4BC0C8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</dgm:pt>
    <dgm:pt modelId="{4080E326-48FD-43D4-A4CF-F3CA95052D36}" type="pres">
      <dgm:prSet presAssocID="{099CB246-0A68-4477-B6B8-E7A0ABC775B1}" presName="circ2" presStyleLbl="vennNode1" presStyleIdx="1" presStyleCnt="3"/>
      <dgm:spPr/>
    </dgm:pt>
    <dgm:pt modelId="{3356108A-4047-496F-AEB4-BEBAE5352BB3}" type="pres">
      <dgm:prSet presAssocID="{099CB246-0A68-4477-B6B8-E7A0ABC775B1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</dgm:pt>
    <dgm:pt modelId="{1BB8E5AE-EDF2-44E5-8CAD-8A364E7395AB}" type="pres">
      <dgm:prSet presAssocID="{782C798E-BE5A-4292-9FF5-D9EA49E9EB98}" presName="circ3" presStyleLbl="vennNode1" presStyleIdx="2" presStyleCnt="3"/>
      <dgm:spPr/>
    </dgm:pt>
    <dgm:pt modelId="{AB736B34-889E-4748-9D2E-9F3B1CF19B0E}" type="pres">
      <dgm:prSet presAssocID="{782C798E-BE5A-4292-9FF5-D9EA49E9EB98}" presName="circ3Tx" presStyleLbl="revTx" presStyleIdx="0" presStyleCnt="0">
        <dgm:presLayoutVars>
          <dgm:chMax val="0"/>
          <dgm:chPref val="0"/>
          <dgm:bulletEnabled val="1"/>
        </dgm:presLayoutVars>
      </dgm:prSet>
      <dgm:spPr/>
    </dgm:pt>
  </dgm:ptLst>
  <dgm:cxnLst>
    <dgm:cxn modelId="{DE94E522-F9E9-4A36-8A03-EB61D098940E}" type="presOf" srcId="{782C798E-BE5A-4292-9FF5-D9EA49E9EB98}" destId="{1BB8E5AE-EDF2-44E5-8CAD-8A364E7395AB}" srcOrd="0" destOrd="0" presId="urn:microsoft.com/office/officeart/2005/8/layout/venn1"/>
    <dgm:cxn modelId="{5D6B002C-1604-4ECF-84DF-0040A961010B}" srcId="{33798691-0242-406F-A8F5-F369095B8FCF}" destId="{DCEC1C4A-8C06-4F46-9055-9840AA4BC0C8}" srcOrd="0" destOrd="0" parTransId="{C84BC1BE-A0E1-46A3-9683-F0C70F02EAE7}" sibTransId="{D5E0170F-7472-439E-A066-55E7477D9E5C}"/>
    <dgm:cxn modelId="{60158F7E-C3BD-47E2-AC28-A38BC56E900C}" type="presOf" srcId="{782C798E-BE5A-4292-9FF5-D9EA49E9EB98}" destId="{AB736B34-889E-4748-9D2E-9F3B1CF19B0E}" srcOrd="1" destOrd="0" presId="urn:microsoft.com/office/officeart/2005/8/layout/venn1"/>
    <dgm:cxn modelId="{A5BADE89-8998-44B9-BFD9-A7BA357FB0B4}" type="presOf" srcId="{DCEC1C4A-8C06-4F46-9055-9840AA4BC0C8}" destId="{1BDB9C6A-C806-4A1C-A73A-710B14B6FEDD}" srcOrd="0" destOrd="0" presId="urn:microsoft.com/office/officeart/2005/8/layout/venn1"/>
    <dgm:cxn modelId="{2BE1EC8F-9F65-40B2-9204-C7A43E7DAC8C}" srcId="{33798691-0242-406F-A8F5-F369095B8FCF}" destId="{782C798E-BE5A-4292-9FF5-D9EA49E9EB98}" srcOrd="2" destOrd="0" parTransId="{E7972745-B87F-4E3F-91F8-3248C9378C41}" sibTransId="{C099625C-297D-4215-B19F-D91C0B42148D}"/>
    <dgm:cxn modelId="{FA0E0C92-7564-46FB-B6B1-845341D5C09D}" type="presOf" srcId="{DCEC1C4A-8C06-4F46-9055-9840AA4BC0C8}" destId="{FC7983D2-8EF6-4510-9819-5C6100B3249D}" srcOrd="1" destOrd="0" presId="urn:microsoft.com/office/officeart/2005/8/layout/venn1"/>
    <dgm:cxn modelId="{A4A4429D-FD61-4283-A676-5FA8A10F8C71}" srcId="{33798691-0242-406F-A8F5-F369095B8FCF}" destId="{099CB246-0A68-4477-B6B8-E7A0ABC775B1}" srcOrd="1" destOrd="0" parTransId="{56B0507F-94A3-461B-84A5-1693E8BBA7F4}" sibTransId="{08869EE6-F164-426F-A368-B869DB656515}"/>
    <dgm:cxn modelId="{E52570AE-C972-4757-B055-BA41A8975859}" type="presOf" srcId="{099CB246-0A68-4477-B6B8-E7A0ABC775B1}" destId="{4080E326-48FD-43D4-A4CF-F3CA95052D36}" srcOrd="0" destOrd="0" presId="urn:microsoft.com/office/officeart/2005/8/layout/venn1"/>
    <dgm:cxn modelId="{C8800ED9-98DB-4EF1-B984-90337AA64484}" type="presOf" srcId="{099CB246-0A68-4477-B6B8-E7A0ABC775B1}" destId="{3356108A-4047-496F-AEB4-BEBAE5352BB3}" srcOrd="1" destOrd="0" presId="urn:microsoft.com/office/officeart/2005/8/layout/venn1"/>
    <dgm:cxn modelId="{CF8271D9-B020-4448-96FB-527A8BCBB066}" type="presOf" srcId="{33798691-0242-406F-A8F5-F369095B8FCF}" destId="{418D95BB-1A29-4980-A73F-8EA914EBB680}" srcOrd="0" destOrd="0" presId="urn:microsoft.com/office/officeart/2005/8/layout/venn1"/>
    <dgm:cxn modelId="{2F7D3B7E-6813-4BDE-B186-8355B949507D}" type="presParOf" srcId="{418D95BB-1A29-4980-A73F-8EA914EBB680}" destId="{1BDB9C6A-C806-4A1C-A73A-710B14B6FEDD}" srcOrd="0" destOrd="0" presId="urn:microsoft.com/office/officeart/2005/8/layout/venn1"/>
    <dgm:cxn modelId="{9F4951B8-A9CB-4598-A2E2-F9995A998053}" type="presParOf" srcId="{418D95BB-1A29-4980-A73F-8EA914EBB680}" destId="{FC7983D2-8EF6-4510-9819-5C6100B3249D}" srcOrd="1" destOrd="0" presId="urn:microsoft.com/office/officeart/2005/8/layout/venn1"/>
    <dgm:cxn modelId="{8ED22910-FD9E-4B91-B629-A7E05B261EED}" type="presParOf" srcId="{418D95BB-1A29-4980-A73F-8EA914EBB680}" destId="{4080E326-48FD-43D4-A4CF-F3CA95052D36}" srcOrd="2" destOrd="0" presId="urn:microsoft.com/office/officeart/2005/8/layout/venn1"/>
    <dgm:cxn modelId="{8403EF42-D288-4D00-A14E-35C1A543CFDC}" type="presParOf" srcId="{418D95BB-1A29-4980-A73F-8EA914EBB680}" destId="{3356108A-4047-496F-AEB4-BEBAE5352BB3}" srcOrd="3" destOrd="0" presId="urn:microsoft.com/office/officeart/2005/8/layout/venn1"/>
    <dgm:cxn modelId="{61CDF000-35FF-4871-B22A-DC6A0B9F5726}" type="presParOf" srcId="{418D95BB-1A29-4980-A73F-8EA914EBB680}" destId="{1BB8E5AE-EDF2-44E5-8CAD-8A364E7395AB}" srcOrd="4" destOrd="0" presId="urn:microsoft.com/office/officeart/2005/8/layout/venn1"/>
    <dgm:cxn modelId="{10F724CD-28B3-4503-A534-FC7AA99022F8}" type="presParOf" srcId="{418D95BB-1A29-4980-A73F-8EA914EBB680}" destId="{AB736B34-889E-4748-9D2E-9F3B1CF19B0E}" srcOrd="5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BDB9C6A-C806-4A1C-A73A-710B14B6FEDD}">
      <dsp:nvSpPr>
        <dsp:cNvPr id="0" name=""/>
        <dsp:cNvSpPr/>
      </dsp:nvSpPr>
      <dsp:spPr>
        <a:xfrm>
          <a:off x="2202551" y="63913"/>
          <a:ext cx="3067844" cy="3067844"/>
        </a:xfrm>
        <a:prstGeom prst="ellipse">
          <a:avLst/>
        </a:prstGeom>
        <a:solidFill>
          <a:srgbClr val="F5E2C8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400" b="1" kern="1200" dirty="0">
              <a:solidFill>
                <a:schemeClr val="bg1"/>
              </a:solidFill>
            </a:rPr>
            <a:t>Collège 1 : 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400" b="1" kern="1200" dirty="0">
              <a:solidFill>
                <a:schemeClr val="bg1"/>
              </a:solidFill>
            </a:rPr>
            <a:t>Aude Lucarelli (Guyane)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400" b="1" kern="1200" dirty="0">
              <a:solidFill>
                <a:schemeClr val="bg1"/>
              </a:solidFill>
            </a:rPr>
            <a:t>André </a:t>
          </a:r>
          <a:r>
            <a:rPr lang="fr-FR" sz="1400" b="1" kern="1200" dirty="0" err="1">
              <a:solidFill>
                <a:schemeClr val="bg1"/>
              </a:solidFill>
            </a:rPr>
            <a:t>Cabié</a:t>
          </a:r>
          <a:r>
            <a:rPr lang="fr-FR" sz="1400" b="1" kern="1200" dirty="0">
              <a:solidFill>
                <a:schemeClr val="bg1"/>
              </a:solidFill>
            </a:rPr>
            <a:t> (Martinique)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400" b="1" kern="1200" dirty="0">
              <a:solidFill>
                <a:schemeClr val="bg1"/>
              </a:solidFill>
            </a:rPr>
            <a:t>Pascal Pugliese (PACA</a:t>
          </a:r>
          <a:r>
            <a:rPr lang="fr-FR" sz="1400" kern="1200" dirty="0"/>
            <a:t>)</a:t>
          </a:r>
        </a:p>
      </dsp:txBody>
      <dsp:txXfrm>
        <a:off x="2611597" y="600786"/>
        <a:ext cx="2249752" cy="1380529"/>
      </dsp:txXfrm>
    </dsp:sp>
    <dsp:sp modelId="{4080E326-48FD-43D4-A4CF-F3CA95052D36}">
      <dsp:nvSpPr>
        <dsp:cNvPr id="0" name=""/>
        <dsp:cNvSpPr/>
      </dsp:nvSpPr>
      <dsp:spPr>
        <a:xfrm>
          <a:off x="3309531" y="1981316"/>
          <a:ext cx="3067844" cy="3067844"/>
        </a:xfrm>
        <a:prstGeom prst="ellipse">
          <a:avLst/>
        </a:prstGeom>
        <a:solidFill>
          <a:srgbClr val="232B56">
            <a:alpha val="50000"/>
          </a:srgb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400" b="1" kern="1200" dirty="0">
              <a:solidFill>
                <a:schemeClr val="bg1"/>
              </a:solidFill>
            </a:rPr>
            <a:t>Collège 2 :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400" b="1" kern="1200" dirty="0">
              <a:solidFill>
                <a:schemeClr val="bg1"/>
              </a:solidFill>
            </a:rPr>
            <a:t>Sandrine Mansour (PDL)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400" b="1" kern="1200" dirty="0">
              <a:solidFill>
                <a:schemeClr val="bg1"/>
              </a:solidFill>
            </a:rPr>
            <a:t>Corinne </a:t>
          </a:r>
          <a:r>
            <a:rPr lang="fr-FR" sz="1400" b="1" kern="1200" dirty="0" err="1">
              <a:solidFill>
                <a:schemeClr val="bg1"/>
              </a:solidFill>
            </a:rPr>
            <a:t>Knaff</a:t>
          </a:r>
          <a:r>
            <a:rPr lang="fr-FR" sz="1400" b="1" kern="1200" dirty="0">
              <a:solidFill>
                <a:schemeClr val="bg1"/>
              </a:solidFill>
            </a:rPr>
            <a:t> (IDF Centre Essonne)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400" b="1" kern="1200" dirty="0">
              <a:solidFill>
                <a:schemeClr val="bg1"/>
              </a:solidFill>
            </a:rPr>
            <a:t>Catherine Aumond (CVL)</a:t>
          </a:r>
        </a:p>
      </dsp:txBody>
      <dsp:txXfrm>
        <a:off x="4247780" y="2773842"/>
        <a:ext cx="1840706" cy="1687314"/>
      </dsp:txXfrm>
    </dsp:sp>
    <dsp:sp modelId="{1BB8E5AE-EDF2-44E5-8CAD-8A364E7395AB}">
      <dsp:nvSpPr>
        <dsp:cNvPr id="0" name=""/>
        <dsp:cNvSpPr/>
      </dsp:nvSpPr>
      <dsp:spPr>
        <a:xfrm>
          <a:off x="1095570" y="1981316"/>
          <a:ext cx="3067844" cy="3067844"/>
        </a:xfrm>
        <a:prstGeom prst="ellipse">
          <a:avLst/>
        </a:prstGeom>
        <a:solidFill>
          <a:srgbClr val="D98373">
            <a:alpha val="50000"/>
          </a:srgb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400" b="1" kern="1200" dirty="0">
              <a:solidFill>
                <a:schemeClr val="bg1"/>
              </a:solidFill>
            </a:rPr>
            <a:t>Collège 3 : 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400" b="1" kern="1200" dirty="0">
              <a:solidFill>
                <a:schemeClr val="bg1"/>
              </a:solidFill>
            </a:rPr>
            <a:t>Louise </a:t>
          </a:r>
          <a:r>
            <a:rPr lang="fr-FR" sz="1400" b="1" kern="1200" dirty="0" err="1">
              <a:solidFill>
                <a:schemeClr val="bg1"/>
              </a:solidFill>
            </a:rPr>
            <a:t>Legrain</a:t>
          </a:r>
          <a:r>
            <a:rPr lang="fr-FR" sz="1400" b="1" kern="1200" dirty="0">
              <a:solidFill>
                <a:schemeClr val="bg1"/>
              </a:solidFill>
            </a:rPr>
            <a:t> (Normandie)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400" b="1" kern="1200" dirty="0">
              <a:solidFill>
                <a:schemeClr val="bg1"/>
              </a:solidFill>
            </a:rPr>
            <a:t>Anne Misbach (GE)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400" b="1" kern="1200" dirty="0">
              <a:solidFill>
                <a:schemeClr val="bg1"/>
              </a:solidFill>
            </a:rPr>
            <a:t>Julie Lamant (NA)</a:t>
          </a:r>
        </a:p>
      </dsp:txBody>
      <dsp:txXfrm>
        <a:off x="1384459" y="2773842"/>
        <a:ext cx="1840706" cy="168731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us-titre 2">
            <a:extLst>
              <a:ext uri="{FF2B5EF4-FFF2-40B4-BE49-F238E27FC236}">
                <a16:creationId xmlns:a16="http://schemas.microsoft.com/office/drawing/2014/main" id="{15F469C7-C43A-2CBF-78F7-920E7272EB0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38199" y="1261963"/>
            <a:ext cx="10616381" cy="645498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  <a:endParaRPr lang="fr-FR" dirty="0"/>
          </a:p>
        </p:txBody>
      </p:sp>
      <p:sp>
        <p:nvSpPr>
          <p:cNvPr id="9" name="Titre 8">
            <a:extLst>
              <a:ext uri="{FF2B5EF4-FFF2-40B4-BE49-F238E27FC236}">
                <a16:creationId xmlns:a16="http://schemas.microsoft.com/office/drawing/2014/main" id="{9D74D65D-6B3B-36E4-1D19-855120A4727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199" y="512610"/>
            <a:ext cx="8925232" cy="645498"/>
          </a:xfrm>
        </p:spPr>
        <p:txBody>
          <a:bodyPr>
            <a:normAutofit/>
          </a:bodyPr>
          <a:lstStyle>
            <a:lvl1pPr>
              <a:defRPr sz="3200">
                <a:solidFill>
                  <a:schemeClr val="accent5"/>
                </a:solidFill>
              </a:defRPr>
            </a:lvl1pPr>
          </a:lstStyle>
          <a:p>
            <a:r>
              <a:rPr lang="fr-FR" dirty="0"/>
              <a:t>MODIFIEZ LE STYLE DU TITRE</a:t>
            </a:r>
          </a:p>
        </p:txBody>
      </p:sp>
    </p:spTree>
    <p:extLst>
      <p:ext uri="{BB962C8B-B14F-4D97-AF65-F5344CB8AC3E}">
        <p14:creationId xmlns:p14="http://schemas.microsoft.com/office/powerpoint/2010/main" val="17285549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67F763B-EC02-CB49-CD43-E26DFF2F38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B1F0D20A-BBD9-8A58-FCE1-11DF09A8F5C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/>
              <a:t>Cliquez sur l'icône pour ajouter une image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861CE6D6-713E-7B8A-D294-2ACEFF38340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714DDBAA-2DE7-4AEA-4AAD-BD4F5B8925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7CCB14-D817-4DA5-8C34-AA0620254757}" type="datetimeFigureOut">
              <a:rPr lang="fr-FR" smtClean="0"/>
              <a:t>19/06/2026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B9563208-5B9B-65A1-B495-DFFC5398C4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D965CAEA-4E77-FB2E-D1E5-04A9114165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E376D7-F0CD-4817-B3E4-D783B4B86AC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410534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E752491-0090-6EDE-632C-4EE05E44E7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02348711-E15D-1E87-BE52-35579334285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1BEE2F03-E0A8-E394-394C-D9B789A5D8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7CCB14-D817-4DA5-8C34-AA0620254757}" type="datetimeFigureOut">
              <a:rPr lang="fr-FR" smtClean="0"/>
              <a:t>19/06/2026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78A1720B-EE44-559B-8481-A8F87EF5FD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19D8C539-0777-9868-C9D6-2F7DB9A3B7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E376D7-F0CD-4817-B3E4-D783B4B86AC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298498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itre vertical et text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D5CDEC88-2637-54DC-55B2-8F9C0055CCE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E3135574-955A-11D3-A702-D2E4613D001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BC2C1620-9C50-5CD8-5AB6-629E251D21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7CCB14-D817-4DA5-8C34-AA0620254757}" type="datetimeFigureOut">
              <a:rPr lang="fr-FR" smtClean="0"/>
              <a:t>19/06/2026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1BE2737A-8E3D-BE67-0653-854C4E71D8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C658ABE6-F292-117A-1C8D-4CEE1463A9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E376D7-F0CD-4817-B3E4-D783B4B86AC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48954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1_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us-titre 2">
            <a:extLst>
              <a:ext uri="{FF2B5EF4-FFF2-40B4-BE49-F238E27FC236}">
                <a16:creationId xmlns:a16="http://schemas.microsoft.com/office/drawing/2014/main" id="{15F469C7-C43A-2CBF-78F7-920E7272EB0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38199" y="1261963"/>
            <a:ext cx="10616381" cy="645498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400"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  <a:endParaRPr lang="fr-FR" dirty="0"/>
          </a:p>
        </p:txBody>
      </p:sp>
      <p:sp>
        <p:nvSpPr>
          <p:cNvPr id="9" name="Titre 8">
            <a:extLst>
              <a:ext uri="{FF2B5EF4-FFF2-40B4-BE49-F238E27FC236}">
                <a16:creationId xmlns:a16="http://schemas.microsoft.com/office/drawing/2014/main" id="{9D74D65D-6B3B-36E4-1D19-855120A4727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199" y="512610"/>
            <a:ext cx="8925232" cy="645498"/>
          </a:xfrm>
        </p:spPr>
        <p:txBody>
          <a:bodyPr>
            <a:normAutofit/>
          </a:bodyPr>
          <a:lstStyle>
            <a:lvl1pPr>
              <a:defRPr sz="3200">
                <a:solidFill>
                  <a:schemeClr val="accent5"/>
                </a:solidFill>
                <a:latin typeface="+mj-lt"/>
              </a:defRPr>
            </a:lvl1pPr>
          </a:lstStyle>
          <a:p>
            <a:r>
              <a:rPr lang="fr-FR" dirty="0"/>
              <a:t>MODIFIEZ LE STYLE DU TITRE</a:t>
            </a:r>
          </a:p>
        </p:txBody>
      </p:sp>
    </p:spTree>
    <p:extLst>
      <p:ext uri="{BB962C8B-B14F-4D97-AF65-F5344CB8AC3E}">
        <p14:creationId xmlns:p14="http://schemas.microsoft.com/office/powerpoint/2010/main" val="1551242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00B36BD-16A8-8896-37DB-D5F3F2D9C2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1A0E42D8-28EE-355C-F186-D0FDB208D97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64A3F94E-01CF-126E-A101-A1D4F121B3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7CCB14-D817-4DA5-8C34-AA0620254757}" type="datetimeFigureOut">
              <a:rPr lang="fr-FR" smtClean="0"/>
              <a:t>19/06/2026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87B66A8C-5433-54F4-5DB0-08956FA0DC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C212879F-F674-CBEF-64EF-C16CF7BA36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E376D7-F0CD-4817-B3E4-D783B4B86AC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504969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D154FF8-2142-121A-CB20-48C685106F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8429DA57-BFA1-9815-3B92-0CD4A4F5A9B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E4007EF2-EC75-E984-760B-FDA2661F19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7CCB14-D817-4DA5-8C34-AA0620254757}" type="datetimeFigureOut">
              <a:rPr lang="fr-FR" smtClean="0"/>
              <a:t>19/06/2026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517046AD-393A-2274-6196-BAE915FBB6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1E365C56-140A-F956-31D1-EA0FA4A0DA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E376D7-F0CD-4817-B3E4-D783B4B86AC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432327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34BAF3E-C323-D867-3522-143CF77BA5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F8D011CF-4965-ACF9-DB51-2A23E0EDA08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B7149F43-374F-465C-0C1A-1135B9741BE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F146414C-482C-3032-4F75-00707C3E25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7CCB14-D817-4DA5-8C34-AA0620254757}" type="datetimeFigureOut">
              <a:rPr lang="fr-FR" smtClean="0"/>
              <a:t>19/06/2026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BEB2AAD9-52D3-FFE3-2742-62371A95E4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3098E60D-DF05-E899-A590-23DAC9C53C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E376D7-F0CD-4817-B3E4-D783B4B86AC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329904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ECA9B19-D499-56C8-B8DC-1C20B3992B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8E5A0121-5A67-AB60-58DA-5D2D9A3C2F5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4495BA70-1455-C8C8-25E5-429EC78EC6F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8F2E4B32-CC90-D604-BF56-0FC9983D58F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C3DEF6C9-53B1-C818-00E9-3838A253B2D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300CF881-D5C6-81F9-F76F-111E6E0443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7CCB14-D817-4DA5-8C34-AA0620254757}" type="datetimeFigureOut">
              <a:rPr lang="fr-FR" smtClean="0"/>
              <a:t>19/06/2026</a:t>
            </a:fld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F7E21DC0-2272-F0CE-48AF-B6B6431986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BD7AEA46-7C01-2F0B-CE30-8EC196E56D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E376D7-F0CD-4817-B3E4-D783B4B86AC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960066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2D0B6FA-5EEA-788F-C3B4-9FE9AE3ECA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70A447FE-2C44-B626-A292-DF5CC20126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7CCB14-D817-4DA5-8C34-AA0620254757}" type="datetimeFigureOut">
              <a:rPr lang="fr-FR" smtClean="0"/>
              <a:t>19/06/2026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537CB9F9-1EC0-7A84-C1CE-4A941D78D9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CF50563E-4C53-8B25-647D-03404A9AC2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E376D7-F0CD-4817-B3E4-D783B4B86AC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830099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723B220F-F563-3FC5-6340-AA35531342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7CCB14-D817-4DA5-8C34-AA0620254757}" type="datetimeFigureOut">
              <a:rPr lang="fr-FR" smtClean="0"/>
              <a:t>19/06/2026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63B6C626-E529-09C0-F24B-C3800CAC98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9641AEF9-57A0-73A5-7ACD-B802AEABA4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E376D7-F0CD-4817-B3E4-D783B4B86AC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433596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262F6C6-EACA-AA56-02A2-809F9522F0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A4E06DA8-A890-765A-FD76-9577D8BB1A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4E62666D-CBA4-AB00-DFE5-D77960F4791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4EF37B3B-6FF0-94BF-3E25-D577C3228D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7CCB14-D817-4DA5-8C34-AA0620254757}" type="datetimeFigureOut">
              <a:rPr lang="fr-FR" smtClean="0"/>
              <a:t>19/06/2026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9B885ACF-AB7E-D1AC-D337-EF76FB7932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15370B3D-3F46-B917-8E78-7B4F1946FB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E376D7-F0CD-4817-B3E4-D783B4B86AC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006909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635FD52C-842B-B6C4-47BA-393F96B269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dirty="0"/>
              <a:t>Modifiez le style du titre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2BD0BFE0-438D-F72E-C434-A62027A0E36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fld id="{447CCB14-D817-4DA5-8C34-AA0620254757}" type="datetimeFigureOut">
              <a:rPr lang="fr-FR" smtClean="0"/>
              <a:t>19/06/2026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F26B4A9A-2605-4DC1-4112-3CDBC5BCFD3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2DC1DC83-8003-754E-CD87-7705ADF0E53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E376D7-F0CD-4817-B3E4-D783B4B86AC5}" type="slidenum">
              <a:rPr lang="fr-FR" smtClean="0"/>
              <a:t>‹N°›</a:t>
            </a:fld>
            <a:endParaRPr lang="fr-FR"/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F3D1D1F9-C5E3-FDBA-FF50-6D8E218E8AD5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69244" y="4571794"/>
            <a:ext cx="1784556" cy="1784556"/>
          </a:xfrm>
          <a:prstGeom prst="rect">
            <a:avLst/>
          </a:prstGeom>
        </p:spPr>
      </p:pic>
      <p:pic>
        <p:nvPicPr>
          <p:cNvPr id="9" name="Image 8" descr="Une image contenant texte&#10;&#10;Description générée automatiquement">
            <a:extLst>
              <a:ext uri="{FF2B5EF4-FFF2-40B4-BE49-F238E27FC236}">
                <a16:creationId xmlns:a16="http://schemas.microsoft.com/office/drawing/2014/main" id="{99923646-8E11-1BF9-4E6F-5AF5BD67AFFB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0283" y="2098266"/>
            <a:ext cx="5625961" cy="37495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75531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 baseline="0">
          <a:solidFill>
            <a:schemeClr val="tx1"/>
          </a:solidFill>
          <a:latin typeface="Montserrat SemiBold" panose="00000700000000000000" pitchFamily="50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5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s://www.coress-na.fr/" TargetMode="Externa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oneTexte 5">
            <a:extLst>
              <a:ext uri="{FF2B5EF4-FFF2-40B4-BE49-F238E27FC236}">
                <a16:creationId xmlns:a16="http://schemas.microsoft.com/office/drawing/2014/main" id="{881C2D50-98A1-939A-C03A-2109EAAC5F05}"/>
              </a:ext>
            </a:extLst>
          </p:cNvPr>
          <p:cNvSpPr txBox="1"/>
          <p:nvPr/>
        </p:nvSpPr>
        <p:spPr>
          <a:xfrm>
            <a:off x="10250083" y="6190983"/>
            <a:ext cx="16924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Julie Lamant</a:t>
            </a: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358C3E63-E186-3C40-6931-33839DA40CBE}"/>
              </a:ext>
            </a:extLst>
          </p:cNvPr>
          <p:cNvSpPr txBox="1"/>
          <p:nvPr/>
        </p:nvSpPr>
        <p:spPr>
          <a:xfrm>
            <a:off x="146024" y="6190983"/>
            <a:ext cx="41228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latin typeface="+mj-lt"/>
              </a:rPr>
              <a:t>Plénière CoReSS NA- 23 juin 2026</a:t>
            </a: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0CFCD1F2-86BF-26C1-204B-BCF4A7FB90AD}"/>
              </a:ext>
            </a:extLst>
          </p:cNvPr>
          <p:cNvSpPr txBox="1"/>
          <p:nvPr/>
        </p:nvSpPr>
        <p:spPr>
          <a:xfrm>
            <a:off x="2324113" y="2705725"/>
            <a:ext cx="7543774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400" dirty="0">
                <a:solidFill>
                  <a:schemeClr val="accent6">
                    <a:lumMod val="75000"/>
                  </a:schemeClr>
                </a:solidFill>
                <a:latin typeface="+mj-lt"/>
              </a:rPr>
              <a:t>Fédération Nationale des CoReSS</a:t>
            </a:r>
          </a:p>
        </p:txBody>
      </p:sp>
      <p:pic>
        <p:nvPicPr>
          <p:cNvPr id="10" name="Image 9">
            <a:extLst>
              <a:ext uri="{FF2B5EF4-FFF2-40B4-BE49-F238E27FC236}">
                <a16:creationId xmlns:a16="http://schemas.microsoft.com/office/drawing/2014/main" id="{CC3926AB-FD43-399E-16E0-8442497B132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65218" y="164602"/>
            <a:ext cx="777307" cy="548688"/>
          </a:xfrm>
          <a:prstGeom prst="rect">
            <a:avLst/>
          </a:prstGeom>
        </p:spPr>
      </p:pic>
      <p:pic>
        <p:nvPicPr>
          <p:cNvPr id="13" name="Image 12">
            <a:extLst>
              <a:ext uri="{FF2B5EF4-FFF2-40B4-BE49-F238E27FC236}">
                <a16:creationId xmlns:a16="http://schemas.microsoft.com/office/drawing/2014/main" id="{881D7B1A-5055-B183-E85D-E3576470FDF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5526" y="773403"/>
            <a:ext cx="2860947" cy="1210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230693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ous-titre 2">
            <a:extLst>
              <a:ext uri="{FF2B5EF4-FFF2-40B4-BE49-F238E27FC236}">
                <a16:creationId xmlns:a16="http://schemas.microsoft.com/office/drawing/2014/main" id="{54AF9E24-7091-0524-5EDB-ED67DADE5CF6}"/>
              </a:ext>
            </a:extLst>
          </p:cNvPr>
          <p:cNvSpPr txBox="1">
            <a:spLocks/>
          </p:cNvSpPr>
          <p:nvPr/>
        </p:nvSpPr>
        <p:spPr>
          <a:xfrm>
            <a:off x="838200" y="1483635"/>
            <a:ext cx="10778656" cy="4996678"/>
          </a:xfrm>
          <a:prstGeom prst="rect">
            <a:avLst/>
          </a:prstGeom>
        </p:spPr>
        <p:txBody>
          <a:bodyPr/>
          <a:lstStyle>
            <a:lvl1pPr marL="0" indent="0" algn="just" defTabSz="914400" rtl="0" eaLnBrk="1" latinLnBrk="0" hangingPunct="1">
              <a:lnSpc>
                <a:spcPct val="2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Wingdings" panose="05000000000000000000" pitchFamily="2" charset="2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dirty="0"/>
              <a:t> </a:t>
            </a:r>
            <a:r>
              <a:rPr lang="fr-FR" b="1" dirty="0"/>
              <a:t>Septembre 2025 : </a:t>
            </a:r>
            <a:r>
              <a:rPr lang="fr-FR" dirty="0"/>
              <a:t>proposition DGS  réflexion des CoReSS sur la création d’une fédération</a:t>
            </a:r>
          </a:p>
          <a:p>
            <a:r>
              <a:rPr lang="fr-FR" dirty="0"/>
              <a:t> </a:t>
            </a:r>
            <a:r>
              <a:rPr lang="fr-FR" b="1" dirty="0"/>
              <a:t>Octobre 2025 : </a:t>
            </a:r>
            <a:r>
              <a:rPr lang="fr-FR" dirty="0"/>
              <a:t>réunion Président.e.s / Vice-Président.e.s / Coordos  mise en place d’un groupe de travail spécifique « structuration nationale »</a:t>
            </a:r>
          </a:p>
          <a:p>
            <a:r>
              <a:rPr lang="fr-FR" dirty="0"/>
              <a:t> </a:t>
            </a:r>
            <a:r>
              <a:rPr lang="fr-FR" b="1" dirty="0"/>
              <a:t>Novembre 2025 : </a:t>
            </a:r>
            <a:r>
              <a:rPr lang="fr-FR" dirty="0"/>
              <a:t>alimentation des réflexions au Forum CoReSS lors du congrès de la SFLS</a:t>
            </a:r>
          </a:p>
          <a:p>
            <a:r>
              <a:rPr lang="fr-FR" dirty="0"/>
              <a:t> </a:t>
            </a:r>
            <a:r>
              <a:rPr lang="fr-FR" b="1" dirty="0"/>
              <a:t>Janvier 2026 : </a:t>
            </a:r>
            <a:r>
              <a:rPr lang="fr-FR" dirty="0"/>
              <a:t>relecture et approbation des statuts par les CoReSS (association 1901)</a:t>
            </a:r>
          </a:p>
          <a:p>
            <a:r>
              <a:rPr lang="fr-FR" dirty="0"/>
              <a:t> </a:t>
            </a:r>
            <a:r>
              <a:rPr lang="fr-FR" b="1" dirty="0"/>
              <a:t>Février / mars 2026 : </a:t>
            </a:r>
            <a:r>
              <a:rPr lang="fr-FR" dirty="0"/>
              <a:t>sondage sur adhésion + dénomination + travail sur budget</a:t>
            </a:r>
          </a:p>
          <a:p>
            <a:r>
              <a:rPr lang="fr-FR" dirty="0"/>
              <a:t> </a:t>
            </a:r>
            <a:r>
              <a:rPr lang="fr-FR" b="1" dirty="0"/>
              <a:t>02 avril 2026 : </a:t>
            </a:r>
            <a:r>
              <a:rPr lang="fr-FR" dirty="0"/>
              <a:t>assemblée constitutive + élection du secrétariat général </a:t>
            </a:r>
          </a:p>
        </p:txBody>
      </p:sp>
      <p:sp>
        <p:nvSpPr>
          <p:cNvPr id="9" name="Titre 8">
            <a:extLst>
              <a:ext uri="{FF2B5EF4-FFF2-40B4-BE49-F238E27FC236}">
                <a16:creationId xmlns:a16="http://schemas.microsoft.com/office/drawing/2014/main" id="{FEF1C025-5998-59DC-0D84-688F71228E6D}"/>
              </a:ext>
            </a:extLst>
          </p:cNvPr>
          <p:cNvSpPr txBox="1">
            <a:spLocks/>
          </p:cNvSpPr>
          <p:nvPr/>
        </p:nvSpPr>
        <p:spPr>
          <a:xfrm>
            <a:off x="838200" y="377687"/>
            <a:ext cx="10778656" cy="645498"/>
          </a:xfrm>
          <a:prstGeom prst="rect">
            <a:avLst/>
          </a:prstGeom>
          <a:solidFill>
            <a:srgbClr val="232B56"/>
          </a:solidFill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 baseline="0">
                <a:solidFill>
                  <a:schemeClr val="bg1"/>
                </a:solidFill>
                <a:latin typeface="Montserrat SemiBold" panose="00000700000000000000" pitchFamily="50" charset="0"/>
                <a:ea typeface="+mj-ea"/>
                <a:cs typeface="+mj-cs"/>
              </a:defRPr>
            </a:lvl1pPr>
          </a:lstStyle>
          <a:p>
            <a:r>
              <a:rPr lang="fr-FR" dirty="0"/>
              <a:t>Création</a:t>
            </a:r>
          </a:p>
        </p:txBody>
      </p:sp>
    </p:spTree>
    <p:extLst>
      <p:ext uri="{BB962C8B-B14F-4D97-AF65-F5344CB8AC3E}">
        <p14:creationId xmlns:p14="http://schemas.microsoft.com/office/powerpoint/2010/main" val="233124663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re 8">
            <a:extLst>
              <a:ext uri="{FF2B5EF4-FFF2-40B4-BE49-F238E27FC236}">
                <a16:creationId xmlns:a16="http://schemas.microsoft.com/office/drawing/2014/main" id="{9D74D65D-6B3B-36E4-1D19-855120A4727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72298" y="221724"/>
            <a:ext cx="10778656" cy="645498"/>
          </a:xfrm>
          <a:solidFill>
            <a:srgbClr val="BD1F1F"/>
          </a:solidFill>
        </p:spPr>
        <p:txBody>
          <a:bodyPr>
            <a:normAutofit/>
          </a:bodyPr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fr-FR" dirty="0"/>
              <a:t>Objet</a:t>
            </a: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06842BE0-0960-3E96-F361-4A292359FDC2}"/>
              </a:ext>
            </a:extLst>
          </p:cNvPr>
          <p:cNvSpPr txBox="1"/>
          <p:nvPr/>
        </p:nvSpPr>
        <p:spPr>
          <a:xfrm>
            <a:off x="772298" y="1073941"/>
            <a:ext cx="107786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fr-FR" dirty="0"/>
              <a:t>Adhésion de 22 CoReSS sur 23 installés </a:t>
            </a:r>
            <a:r>
              <a:rPr lang="fr-FR" sz="1200" dirty="0"/>
              <a:t>(attente de la réponse du CoReSS Réunion fraîchement constitué)</a:t>
            </a:r>
            <a:endParaRPr lang="fr-FR" dirty="0"/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40891E74-157D-6CE9-FB18-5811DF75F441}"/>
              </a:ext>
            </a:extLst>
          </p:cNvPr>
          <p:cNvSpPr txBox="1"/>
          <p:nvPr/>
        </p:nvSpPr>
        <p:spPr>
          <a:xfrm>
            <a:off x="772298" y="1831929"/>
            <a:ext cx="10710407" cy="37850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fr-FR" dirty="0"/>
              <a:t>• Fédérer les CoReSS</a:t>
            </a:r>
          </a:p>
          <a:p>
            <a:pPr>
              <a:lnSpc>
                <a:spcPct val="150000"/>
              </a:lnSpc>
            </a:pPr>
            <a:r>
              <a:rPr lang="fr-FR" dirty="0"/>
              <a:t>• Assurer la représentation nationale des CoReSS auprès des tutelles</a:t>
            </a:r>
          </a:p>
          <a:p>
            <a:pPr>
              <a:lnSpc>
                <a:spcPct val="150000"/>
              </a:lnSpc>
            </a:pPr>
            <a:r>
              <a:rPr lang="fr-FR" dirty="0"/>
              <a:t>• Favoriser la réflexion collective, le partage de connaissances et d'expériences</a:t>
            </a:r>
          </a:p>
          <a:p>
            <a:pPr>
              <a:lnSpc>
                <a:spcPct val="150000"/>
              </a:lnSpc>
            </a:pPr>
            <a:r>
              <a:rPr lang="fr-FR" dirty="0"/>
              <a:t>• Promouvoir la cohérence et l’équité dans la mise en œuvre des missions confiées et dans l'organisation des CoReSS ;</a:t>
            </a:r>
          </a:p>
          <a:p>
            <a:pPr>
              <a:lnSpc>
                <a:spcPct val="150000"/>
              </a:lnSpc>
            </a:pPr>
            <a:r>
              <a:rPr lang="fr-FR" dirty="0"/>
              <a:t>• Organiser des temps communs, entre autres des actions de formation, d’information, de sensibilisation </a:t>
            </a:r>
            <a:r>
              <a:rPr lang="fr-FR" dirty="0" err="1"/>
              <a:t>etc</a:t>
            </a:r>
            <a:r>
              <a:rPr lang="fr-FR" dirty="0"/>
              <a:t> ;</a:t>
            </a:r>
          </a:p>
          <a:p>
            <a:pPr>
              <a:lnSpc>
                <a:spcPct val="150000"/>
              </a:lnSpc>
            </a:pPr>
            <a:r>
              <a:rPr lang="fr-FR" dirty="0"/>
              <a:t>• Assurer un plaidoyer auprès des institutions et décideur·euse·s</a:t>
            </a:r>
          </a:p>
          <a:p>
            <a:pPr>
              <a:lnSpc>
                <a:spcPct val="150000"/>
              </a:lnSpc>
            </a:pPr>
            <a:r>
              <a:rPr lang="fr-FR" dirty="0"/>
              <a:t>• Mettre en œuvre des actions de communication et de valorisation des actions des CoReSS</a:t>
            </a:r>
          </a:p>
        </p:txBody>
      </p:sp>
    </p:spTree>
    <p:extLst>
      <p:ext uri="{BB962C8B-B14F-4D97-AF65-F5344CB8AC3E}">
        <p14:creationId xmlns:p14="http://schemas.microsoft.com/office/powerpoint/2010/main" val="3034695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106CBBC-F0A3-5310-AEB5-5BEE159570B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re 8">
            <a:extLst>
              <a:ext uri="{FF2B5EF4-FFF2-40B4-BE49-F238E27FC236}">
                <a16:creationId xmlns:a16="http://schemas.microsoft.com/office/drawing/2014/main" id="{262F9AAB-371A-C91D-3658-1A1B495A4E5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79761"/>
            <a:ext cx="10896600" cy="645498"/>
          </a:xfrm>
          <a:solidFill>
            <a:srgbClr val="232B56"/>
          </a:solidFill>
        </p:spPr>
        <p:txBody>
          <a:bodyPr>
            <a:normAutofit/>
          </a:bodyPr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fr-FR" dirty="0"/>
              <a:t>Fonctionnement 				</a:t>
            </a: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E3018926-1F44-7390-9216-2AF6ED1CC5A6}"/>
              </a:ext>
            </a:extLst>
          </p:cNvPr>
          <p:cNvSpPr txBox="1"/>
          <p:nvPr/>
        </p:nvSpPr>
        <p:spPr>
          <a:xfrm>
            <a:off x="838200" y="1328745"/>
            <a:ext cx="10710407" cy="42005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fr-FR" b="1" dirty="0"/>
              <a:t>Fonctionnement :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fr-FR" b="0" dirty="0"/>
              <a:t>Une assemblée générale (AG) constituée de chaque </a:t>
            </a:r>
            <a:r>
              <a:rPr lang="fr-FR" b="0" dirty="0" err="1"/>
              <a:t>Président.e</a:t>
            </a:r>
            <a:r>
              <a:rPr lang="fr-FR" b="0" dirty="0"/>
              <a:t>, Vice-</a:t>
            </a:r>
            <a:r>
              <a:rPr lang="fr-FR" b="0" dirty="0" err="1"/>
              <a:t>Président.e</a:t>
            </a:r>
            <a:r>
              <a:rPr lang="fr-FR" b="0" dirty="0"/>
              <a:t> et Coordo des CoReSS adhérents (à minima 1 réunion / an)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fr-FR" b="0" dirty="0"/>
              <a:t>Un secrétariat général (SG) composé de 3 collèges : </a:t>
            </a:r>
          </a:p>
          <a:p>
            <a:pPr marL="742950" lvl="1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r-FR" b="0" dirty="0"/>
              <a:t>Collège 1 : 2 à 3 représentant.e.s de Président.e.s</a:t>
            </a:r>
          </a:p>
          <a:p>
            <a:pPr marL="742950" lvl="1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r-FR" b="0" dirty="0"/>
              <a:t>Collège 2 : 2 à 3 représentant.e.s de Vice-Président.e.s</a:t>
            </a:r>
          </a:p>
          <a:p>
            <a:pPr marL="742950" lvl="1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r-FR" b="0" dirty="0"/>
              <a:t>Collège 3 : 2 à 3 représentant.e.s de Coordos</a:t>
            </a:r>
          </a:p>
          <a:p>
            <a:pPr marL="285750" lvl="0" indent="-285750"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fr-FR" b="0" dirty="0"/>
              <a:t>Proposition par AG et/ou SG de commissions thématiques permanentes ou temporaires chargées d'étudier des questions particulières, ouvertes à l’ensemble des équipes et membres nommés des CoReSS</a:t>
            </a:r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E9B6C4C0-62F0-A442-B4BA-E5D526272CE3}"/>
              </a:ext>
            </a:extLst>
          </p:cNvPr>
          <p:cNvSpPr txBox="1"/>
          <p:nvPr/>
        </p:nvSpPr>
        <p:spPr>
          <a:xfrm>
            <a:off x="2316079" y="6116248"/>
            <a:ext cx="519162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b="1" dirty="0"/>
              <a:t>Une vision stratégique et globale</a:t>
            </a:r>
          </a:p>
        </p:txBody>
      </p:sp>
      <p:sp>
        <p:nvSpPr>
          <p:cNvPr id="20" name="Flèche : courbe vers la droite 19">
            <a:extLst>
              <a:ext uri="{FF2B5EF4-FFF2-40B4-BE49-F238E27FC236}">
                <a16:creationId xmlns:a16="http://schemas.microsoft.com/office/drawing/2014/main" id="{8FE53249-000C-1EDC-8C4B-9E861C4E635B}"/>
              </a:ext>
            </a:extLst>
          </p:cNvPr>
          <p:cNvSpPr/>
          <p:nvPr/>
        </p:nvSpPr>
        <p:spPr>
          <a:xfrm>
            <a:off x="501317" y="5529254"/>
            <a:ext cx="1415716" cy="1173989"/>
          </a:xfrm>
          <a:prstGeom prst="curvedRightArrow">
            <a:avLst/>
          </a:prstGeom>
          <a:solidFill>
            <a:srgbClr val="F5E2C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70575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BB2470E-7E61-56EF-CA97-2C4B7C86844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re 8">
            <a:extLst>
              <a:ext uri="{FF2B5EF4-FFF2-40B4-BE49-F238E27FC236}">
                <a16:creationId xmlns:a16="http://schemas.microsoft.com/office/drawing/2014/main" id="{18A43041-6263-0D8F-0B6C-AA0AC85F831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67381" y="289673"/>
            <a:ext cx="11057238" cy="645498"/>
          </a:xfrm>
          <a:solidFill>
            <a:srgbClr val="232B56"/>
          </a:solidFill>
        </p:spPr>
        <p:txBody>
          <a:bodyPr>
            <a:normAutofit/>
          </a:bodyPr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fr-FR" dirty="0"/>
              <a:t>Le secrétariat général				</a:t>
            </a:r>
          </a:p>
        </p:txBody>
      </p:sp>
      <p:graphicFrame>
        <p:nvGraphicFramePr>
          <p:cNvPr id="3" name="Diagramme 2">
            <a:extLst>
              <a:ext uri="{FF2B5EF4-FFF2-40B4-BE49-F238E27FC236}">
                <a16:creationId xmlns:a16="http://schemas.microsoft.com/office/drawing/2014/main" id="{54959210-3998-9672-F6CC-74D75B17965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786956746"/>
              </p:ext>
            </p:extLst>
          </p:nvPr>
        </p:nvGraphicFramePr>
        <p:xfrm>
          <a:off x="-745019" y="1365165"/>
          <a:ext cx="7472947" cy="511307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ZoneTexte 3">
            <a:extLst>
              <a:ext uri="{FF2B5EF4-FFF2-40B4-BE49-F238E27FC236}">
                <a16:creationId xmlns:a16="http://schemas.microsoft.com/office/drawing/2014/main" id="{55479A15-FD12-E33C-9E80-75B20F3E65DB}"/>
              </a:ext>
            </a:extLst>
          </p:cNvPr>
          <p:cNvSpPr txBox="1"/>
          <p:nvPr/>
        </p:nvSpPr>
        <p:spPr>
          <a:xfrm>
            <a:off x="6227528" y="1669567"/>
            <a:ext cx="499363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à"/>
            </a:pPr>
            <a:r>
              <a:rPr lang="fr-FR" dirty="0">
                <a:sym typeface="Wingdings" panose="05000000000000000000" pitchFamily="2" charset="2"/>
              </a:rPr>
              <a:t>Volonté de représentativité des territoires</a:t>
            </a:r>
          </a:p>
          <a:p>
            <a:pPr marL="285750" indent="-285750" algn="just">
              <a:buFont typeface="Wingdings" panose="05000000000000000000" pitchFamily="2" charset="2"/>
              <a:buChar char="à"/>
            </a:pPr>
            <a:r>
              <a:rPr lang="fr-FR" dirty="0">
                <a:sym typeface="Wingdings" panose="05000000000000000000" pitchFamily="2" charset="2"/>
              </a:rPr>
              <a:t>Pas de lien hiérarchique au sein du SG</a:t>
            </a:r>
          </a:p>
          <a:p>
            <a:pPr marL="285750" indent="-285750" algn="just">
              <a:buFont typeface="Wingdings" panose="05000000000000000000" pitchFamily="2" charset="2"/>
              <a:buChar char="à"/>
            </a:pPr>
            <a:r>
              <a:rPr lang="fr-FR" dirty="0">
                <a:sym typeface="Wingdings" panose="05000000000000000000" pitchFamily="2" charset="2"/>
              </a:rPr>
              <a:t>Pas de lien hiérarchique de la Fédé sur les CoReSS</a:t>
            </a:r>
            <a:endParaRPr lang="fr-FR" dirty="0"/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B349951A-38BB-0E29-1C10-C855375A7AF1}"/>
              </a:ext>
            </a:extLst>
          </p:cNvPr>
          <p:cNvSpPr txBox="1"/>
          <p:nvPr/>
        </p:nvSpPr>
        <p:spPr>
          <a:xfrm>
            <a:off x="6227528" y="3528253"/>
            <a:ext cx="499363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FR" dirty="0">
                <a:sym typeface="Wingdings" panose="05000000000000000000" pitchFamily="2" charset="2"/>
              </a:rPr>
              <a:t>Référence :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fr-FR" dirty="0">
                <a:sym typeface="Wingdings" panose="05000000000000000000" pitchFamily="2" charset="2"/>
              </a:rPr>
              <a:t>Administrative : Louise </a:t>
            </a:r>
            <a:r>
              <a:rPr lang="fr-FR" dirty="0" err="1">
                <a:sym typeface="Wingdings" panose="05000000000000000000" pitchFamily="2" charset="2"/>
              </a:rPr>
              <a:t>Legrain</a:t>
            </a:r>
            <a:r>
              <a:rPr lang="fr-FR" dirty="0">
                <a:sym typeface="Wingdings" panose="05000000000000000000" pitchFamily="2" charset="2"/>
              </a:rPr>
              <a:t> et Julie Lamant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fr-FR" dirty="0">
                <a:sym typeface="Wingdings" panose="05000000000000000000" pitchFamily="2" charset="2"/>
              </a:rPr>
              <a:t>Financière : Aude Lucarelli et Anne Misbach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fr-FR" dirty="0">
                <a:sym typeface="Wingdings" panose="05000000000000000000" pitchFamily="2" charset="2"/>
              </a:rPr>
              <a:t>COPIL SNSS : André </a:t>
            </a:r>
            <a:r>
              <a:rPr lang="fr-FR" dirty="0" err="1">
                <a:sym typeface="Wingdings" panose="05000000000000000000" pitchFamily="2" charset="2"/>
              </a:rPr>
              <a:t>Cabié</a:t>
            </a:r>
            <a:endParaRPr lang="fr-FR" dirty="0">
              <a:sym typeface="Wingdings" panose="05000000000000000000" pitchFamily="2" charset="2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fr-FR" dirty="0">
                <a:sym typeface="Wingdings" panose="05000000000000000000" pitchFamily="2" charset="2"/>
              </a:rPr>
              <a:t>Commissions et groupes de travail : Sandrine Mansour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58876630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>
            <a:extLst>
              <a:ext uri="{FF2B5EF4-FFF2-40B4-BE49-F238E27FC236}">
                <a16:creationId xmlns:a16="http://schemas.microsoft.com/office/drawing/2014/main" id="{4AD334D9-6761-F232-3956-39DD5449F8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5484" y="351697"/>
            <a:ext cx="11061032" cy="665010"/>
          </a:xfrm>
          <a:solidFill>
            <a:srgbClr val="232B56"/>
          </a:solidFill>
        </p:spPr>
        <p:txBody>
          <a:bodyPr>
            <a:normAutofit/>
          </a:bodyPr>
          <a:lstStyle/>
          <a:p>
            <a:r>
              <a:rPr lang="fr-FR" sz="2800" dirty="0">
                <a:solidFill>
                  <a:schemeClr val="bg1"/>
                </a:solidFill>
              </a:rPr>
              <a:t>Où en est-on aujourd’hui ?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B0A075A7-809A-AD9A-2222-FAD3EBEE631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3149" y="1394076"/>
            <a:ext cx="7178084" cy="451200"/>
          </a:xfrm>
          <a:solidFill>
            <a:srgbClr val="D98373"/>
          </a:solidFill>
          <a:ln>
            <a:solidFill>
              <a:schemeClr val="bg1"/>
            </a:solidFill>
          </a:ln>
        </p:spPr>
        <p:txBody>
          <a:bodyPr/>
          <a:lstStyle/>
          <a:p>
            <a:pPr marL="0" indent="0">
              <a:buNone/>
            </a:pPr>
            <a:r>
              <a:rPr lang="fr-FR" sz="2400" b="1" dirty="0">
                <a:solidFill>
                  <a:srgbClr val="232B56"/>
                </a:solidFill>
              </a:rPr>
              <a:t>Assemblée générale 17 juin 2026</a:t>
            </a:r>
          </a:p>
          <a:p>
            <a:pPr marL="0" indent="0">
              <a:buNone/>
            </a:pPr>
            <a:endParaRPr lang="fr-FR" sz="2400" dirty="0"/>
          </a:p>
        </p:txBody>
      </p:sp>
      <p:sp>
        <p:nvSpPr>
          <p:cNvPr id="8" name="Espace réservé du contenu 5">
            <a:extLst>
              <a:ext uri="{FF2B5EF4-FFF2-40B4-BE49-F238E27FC236}">
                <a16:creationId xmlns:a16="http://schemas.microsoft.com/office/drawing/2014/main" id="{602054CF-03F9-9155-1DCC-6B52EF4D8072}"/>
              </a:ext>
            </a:extLst>
          </p:cNvPr>
          <p:cNvSpPr txBox="1">
            <a:spLocks/>
          </p:cNvSpPr>
          <p:nvPr/>
        </p:nvSpPr>
        <p:spPr>
          <a:xfrm>
            <a:off x="623149" y="3010566"/>
            <a:ext cx="7178084" cy="2188934"/>
          </a:xfrm>
          <a:prstGeom prst="rect">
            <a:avLst/>
          </a:prstGeom>
          <a:noFill/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2000" dirty="0">
                <a:sym typeface="Wingdings" panose="05000000000000000000" pitchFamily="2" charset="2"/>
              </a:rPr>
              <a:t>Vote du règlement intérieur (approuvé)</a:t>
            </a:r>
          </a:p>
          <a:p>
            <a:r>
              <a:rPr lang="fr-FR" sz="2000" dirty="0">
                <a:sym typeface="Wingdings" panose="05000000000000000000" pitchFamily="2" charset="2"/>
              </a:rPr>
              <a:t>Vote du logo (merci Mélanie )</a:t>
            </a:r>
          </a:p>
          <a:p>
            <a:r>
              <a:rPr lang="fr-FR" sz="2000" dirty="0">
                <a:sym typeface="Wingdings" panose="05000000000000000000" pitchFamily="2" charset="2"/>
              </a:rPr>
              <a:t>Vote montant adhésion</a:t>
            </a:r>
          </a:p>
          <a:p>
            <a:r>
              <a:rPr lang="fr-FR" sz="2000" dirty="0">
                <a:sym typeface="Wingdings" panose="05000000000000000000" pitchFamily="2" charset="2"/>
              </a:rPr>
              <a:t>Retours réunion DGS du 27 mai</a:t>
            </a:r>
          </a:p>
          <a:p>
            <a:r>
              <a:rPr lang="fr-FR" sz="2000" dirty="0">
                <a:sym typeface="Wingdings" panose="05000000000000000000" pitchFamily="2" charset="2"/>
              </a:rPr>
              <a:t>Choix des thématiques des commissions</a:t>
            </a:r>
          </a:p>
          <a:p>
            <a:pPr marL="0" indent="0">
              <a:buNone/>
            </a:pPr>
            <a:endParaRPr lang="fr-FR" sz="2000" dirty="0"/>
          </a:p>
        </p:txBody>
      </p:sp>
      <p:pic>
        <p:nvPicPr>
          <p:cNvPr id="18" name="Image 17">
            <a:extLst>
              <a:ext uri="{FF2B5EF4-FFF2-40B4-BE49-F238E27FC236}">
                <a16:creationId xmlns:a16="http://schemas.microsoft.com/office/drawing/2014/main" id="{68F45287-67BB-DE7E-6650-22DF54050B3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82743" y="1394076"/>
            <a:ext cx="3543773" cy="50127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502210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11D70C1-CC93-2370-0212-001F447A991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>
            <a:extLst>
              <a:ext uri="{FF2B5EF4-FFF2-40B4-BE49-F238E27FC236}">
                <a16:creationId xmlns:a16="http://schemas.microsoft.com/office/drawing/2014/main" id="{51FB83D0-B790-4634-427D-C69620E3BA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5484" y="220747"/>
            <a:ext cx="11061032" cy="665010"/>
          </a:xfrm>
          <a:solidFill>
            <a:srgbClr val="BD1F1F"/>
          </a:solidFill>
        </p:spPr>
        <p:txBody>
          <a:bodyPr>
            <a:normAutofit/>
          </a:bodyPr>
          <a:lstStyle/>
          <a:p>
            <a:r>
              <a:rPr lang="fr-FR" sz="2800" dirty="0">
                <a:solidFill>
                  <a:schemeClr val="bg1"/>
                </a:solidFill>
              </a:rPr>
              <a:t>Retours réunion DGS – 27 mai 2026</a:t>
            </a:r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462DC74C-5229-A8D1-E272-46DEAE50C3E9}"/>
              </a:ext>
            </a:extLst>
          </p:cNvPr>
          <p:cNvSpPr txBox="1"/>
          <p:nvPr/>
        </p:nvSpPr>
        <p:spPr>
          <a:xfrm>
            <a:off x="565484" y="1951993"/>
            <a:ext cx="11061032" cy="29540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r-FR" dirty="0"/>
              <a:t>Présentation mutuelle — bureau de la santé sexuelle DGS et secrétariat général de la Fédération</a:t>
            </a: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r-FR" dirty="0"/>
              <a:t>Création, gouvernance et fonctionnement de la Fédération Nationale des CoReSS</a:t>
            </a: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r-FR" dirty="0"/>
              <a:t>Financement de la Fédération — modalités de conventionnement et budget</a:t>
            </a: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r-FR" dirty="0"/>
              <a:t>Rapport d'activité CoReSS — retours sur le rapport Solen</a:t>
            </a: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r-FR" dirty="0"/>
              <a:t>Articulation avec les ARS et partenariats</a:t>
            </a: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r-FR" dirty="0"/>
              <a:t>Calendrier des réunions : 1 / trimestre</a:t>
            </a:r>
          </a:p>
        </p:txBody>
      </p:sp>
    </p:spTree>
    <p:extLst>
      <p:ext uri="{BB962C8B-B14F-4D97-AF65-F5344CB8AC3E}">
        <p14:creationId xmlns:p14="http://schemas.microsoft.com/office/powerpoint/2010/main" val="67879532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6E74E25-50F2-35EF-34F1-E20361F5874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>
            <a:extLst>
              <a:ext uri="{FF2B5EF4-FFF2-40B4-BE49-F238E27FC236}">
                <a16:creationId xmlns:a16="http://schemas.microsoft.com/office/drawing/2014/main" id="{2C2BB83D-0CE7-82B4-1DD4-1B60EE0886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5484" y="220747"/>
            <a:ext cx="11061032" cy="665010"/>
          </a:xfrm>
          <a:solidFill>
            <a:srgbClr val="232B56"/>
          </a:solidFill>
        </p:spPr>
        <p:txBody>
          <a:bodyPr>
            <a:normAutofit/>
          </a:bodyPr>
          <a:lstStyle/>
          <a:p>
            <a:r>
              <a:rPr lang="fr-FR" sz="2800" dirty="0">
                <a:solidFill>
                  <a:schemeClr val="bg1"/>
                </a:solidFill>
              </a:rPr>
              <a:t>Commissions de travail</a:t>
            </a:r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4F934462-0BB8-4249-06F2-FAC8DF8C8661}"/>
              </a:ext>
            </a:extLst>
          </p:cNvPr>
          <p:cNvSpPr txBox="1"/>
          <p:nvPr/>
        </p:nvSpPr>
        <p:spPr>
          <a:xfrm>
            <a:off x="565484" y="1921215"/>
            <a:ext cx="3485148" cy="34618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fr-FR" b="1" dirty="0">
                <a:solidFill>
                  <a:srgbClr val="D98373"/>
                </a:solidFill>
              </a:rPr>
              <a:t>Thématiques :</a:t>
            </a:r>
          </a:p>
          <a:p>
            <a:pPr algn="ctr">
              <a:lnSpc>
                <a:spcPct val="150000"/>
              </a:lnSpc>
            </a:pPr>
            <a:r>
              <a:rPr lang="fr-FR" sz="1600" dirty="0"/>
              <a:t>Communication</a:t>
            </a:r>
          </a:p>
          <a:p>
            <a:pPr algn="ctr">
              <a:lnSpc>
                <a:spcPct val="150000"/>
              </a:lnSpc>
            </a:pPr>
            <a:r>
              <a:rPr lang="fr-FR" sz="1600" dirty="0"/>
              <a:t>Formations</a:t>
            </a:r>
          </a:p>
          <a:p>
            <a:pPr algn="ctr">
              <a:lnSpc>
                <a:spcPct val="150000"/>
              </a:lnSpc>
            </a:pPr>
            <a:r>
              <a:rPr lang="fr-FR" sz="1600" dirty="0"/>
              <a:t>RAP Solen</a:t>
            </a:r>
          </a:p>
          <a:p>
            <a:pPr algn="ctr">
              <a:lnSpc>
                <a:spcPct val="150000"/>
              </a:lnSpc>
            </a:pPr>
            <a:r>
              <a:rPr lang="fr-FR" sz="1600" dirty="0"/>
              <a:t>Données en santé sexuelle</a:t>
            </a:r>
          </a:p>
          <a:p>
            <a:pPr algn="ctr">
              <a:lnSpc>
                <a:spcPct val="150000"/>
              </a:lnSpc>
            </a:pPr>
            <a:r>
              <a:rPr lang="fr-FR" sz="1600" dirty="0"/>
              <a:t>Mutualisation d'outils et capitalisation d'expériences</a:t>
            </a:r>
          </a:p>
          <a:p>
            <a:pPr algn="ctr">
              <a:lnSpc>
                <a:spcPct val="150000"/>
              </a:lnSpc>
            </a:pPr>
            <a:r>
              <a:rPr lang="fr-FR" sz="1600" dirty="0"/>
              <a:t>Enjeux politiques</a:t>
            </a:r>
          </a:p>
          <a:p>
            <a:pPr marL="285750" indent="-285750" algn="ctr">
              <a:lnSpc>
                <a:spcPct val="150000"/>
              </a:lnSpc>
              <a:buFontTx/>
              <a:buChar char="-"/>
            </a:pPr>
            <a:endParaRPr lang="fr-FR" dirty="0"/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F9B27C3D-527E-750A-AED6-0F197959BDBF}"/>
              </a:ext>
            </a:extLst>
          </p:cNvPr>
          <p:cNvSpPr txBox="1"/>
          <p:nvPr/>
        </p:nvSpPr>
        <p:spPr>
          <a:xfrm>
            <a:off x="4282350" y="1921215"/>
            <a:ext cx="3485148" cy="16151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fr-FR" b="1" dirty="0">
                <a:solidFill>
                  <a:srgbClr val="D98373"/>
                </a:solidFill>
              </a:rPr>
              <a:t>Qui participe ?</a:t>
            </a:r>
          </a:p>
          <a:p>
            <a:pPr algn="ctr"/>
            <a:endParaRPr lang="fr-FR" sz="1600" dirty="0"/>
          </a:p>
          <a:p>
            <a:pPr algn="ctr"/>
            <a:r>
              <a:rPr lang="fr-FR" sz="1600" dirty="0"/>
              <a:t>Membres des CoReSS</a:t>
            </a:r>
          </a:p>
          <a:p>
            <a:pPr algn="ctr"/>
            <a:r>
              <a:rPr lang="fr-FR" sz="1600" dirty="0"/>
              <a:t>&amp;</a:t>
            </a:r>
          </a:p>
          <a:p>
            <a:pPr algn="ctr">
              <a:lnSpc>
                <a:spcPct val="150000"/>
              </a:lnSpc>
            </a:pPr>
            <a:r>
              <a:rPr lang="fr-FR" dirty="0"/>
              <a:t>Equipes salariées</a:t>
            </a: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A1D36312-3602-1368-AF18-08A7FC752BBA}"/>
              </a:ext>
            </a:extLst>
          </p:cNvPr>
          <p:cNvSpPr txBox="1"/>
          <p:nvPr/>
        </p:nvSpPr>
        <p:spPr>
          <a:xfrm>
            <a:off x="7855283" y="1921215"/>
            <a:ext cx="3485148" cy="21897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fr-FR" b="1" dirty="0">
                <a:solidFill>
                  <a:srgbClr val="D98373"/>
                </a:solidFill>
              </a:rPr>
              <a:t>Comment ?</a:t>
            </a:r>
          </a:p>
          <a:p>
            <a:pPr algn="ctr"/>
            <a:endParaRPr lang="fr-FR" sz="1600" dirty="0"/>
          </a:p>
          <a:p>
            <a:pPr algn="ctr">
              <a:lnSpc>
                <a:spcPct val="150000"/>
              </a:lnSpc>
            </a:pPr>
            <a:r>
              <a:rPr lang="fr-FR" sz="1600" dirty="0"/>
              <a:t>Lien d’inscription fin juin</a:t>
            </a:r>
          </a:p>
          <a:p>
            <a:pPr algn="ctr">
              <a:lnSpc>
                <a:spcPct val="150000"/>
              </a:lnSpc>
            </a:pPr>
            <a:r>
              <a:rPr lang="fr-FR" sz="1600" dirty="0"/>
              <a:t>En visio</a:t>
            </a:r>
          </a:p>
          <a:p>
            <a:pPr algn="ctr">
              <a:lnSpc>
                <a:spcPct val="150000"/>
              </a:lnSpc>
            </a:pPr>
            <a:r>
              <a:rPr lang="fr-FR" sz="1600" dirty="0"/>
              <a:t>Fonctionnement propre à chaque commission</a:t>
            </a:r>
            <a:endParaRPr lang="fr-FR" dirty="0"/>
          </a:p>
        </p:txBody>
      </p:sp>
      <p:sp>
        <p:nvSpPr>
          <p:cNvPr id="10" name="Étoile : 5 branches 9">
            <a:extLst>
              <a:ext uri="{FF2B5EF4-FFF2-40B4-BE49-F238E27FC236}">
                <a16:creationId xmlns:a16="http://schemas.microsoft.com/office/drawing/2014/main" id="{B16D502D-5CED-6853-D6BE-12ACBB99235F}"/>
              </a:ext>
            </a:extLst>
          </p:cNvPr>
          <p:cNvSpPr/>
          <p:nvPr/>
        </p:nvSpPr>
        <p:spPr>
          <a:xfrm>
            <a:off x="1151464" y="2436708"/>
            <a:ext cx="287867" cy="245534"/>
          </a:xfrm>
          <a:prstGeom prst="star5">
            <a:avLst/>
          </a:prstGeom>
          <a:solidFill>
            <a:srgbClr val="F5E2C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Étoile : 5 branches 11">
            <a:extLst>
              <a:ext uri="{FF2B5EF4-FFF2-40B4-BE49-F238E27FC236}">
                <a16:creationId xmlns:a16="http://schemas.microsoft.com/office/drawing/2014/main" id="{D751B94F-08AB-072E-EC58-F6C09AD57CF3}"/>
              </a:ext>
            </a:extLst>
          </p:cNvPr>
          <p:cNvSpPr/>
          <p:nvPr/>
        </p:nvSpPr>
        <p:spPr>
          <a:xfrm>
            <a:off x="1439331" y="3098800"/>
            <a:ext cx="287867" cy="245534"/>
          </a:xfrm>
          <a:prstGeom prst="star5">
            <a:avLst/>
          </a:prstGeom>
          <a:solidFill>
            <a:srgbClr val="F5E2C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Étoile : 5 branches 13">
            <a:extLst>
              <a:ext uri="{FF2B5EF4-FFF2-40B4-BE49-F238E27FC236}">
                <a16:creationId xmlns:a16="http://schemas.microsoft.com/office/drawing/2014/main" id="{C41FFEEA-8A2E-0170-201A-92E2364B1311}"/>
              </a:ext>
            </a:extLst>
          </p:cNvPr>
          <p:cNvSpPr/>
          <p:nvPr/>
        </p:nvSpPr>
        <p:spPr>
          <a:xfrm>
            <a:off x="565484" y="3512404"/>
            <a:ext cx="287867" cy="245534"/>
          </a:xfrm>
          <a:prstGeom prst="star5">
            <a:avLst/>
          </a:prstGeom>
          <a:solidFill>
            <a:srgbClr val="F5E2C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" name="Étoile : 5 branches 16">
            <a:extLst>
              <a:ext uri="{FF2B5EF4-FFF2-40B4-BE49-F238E27FC236}">
                <a16:creationId xmlns:a16="http://schemas.microsoft.com/office/drawing/2014/main" id="{4AFC73C1-61F8-3812-E20B-650F0A8C4BCB}"/>
              </a:ext>
            </a:extLst>
          </p:cNvPr>
          <p:cNvSpPr/>
          <p:nvPr/>
        </p:nvSpPr>
        <p:spPr>
          <a:xfrm>
            <a:off x="794082" y="3928534"/>
            <a:ext cx="287867" cy="245534"/>
          </a:xfrm>
          <a:prstGeom prst="star5">
            <a:avLst/>
          </a:prstGeom>
          <a:solidFill>
            <a:srgbClr val="F5E2C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9" name="Étoile : 5 branches 18">
            <a:extLst>
              <a:ext uri="{FF2B5EF4-FFF2-40B4-BE49-F238E27FC236}">
                <a16:creationId xmlns:a16="http://schemas.microsoft.com/office/drawing/2014/main" id="{169E11EE-612F-0FC3-3973-026AD233E04A}"/>
              </a:ext>
            </a:extLst>
          </p:cNvPr>
          <p:cNvSpPr/>
          <p:nvPr/>
        </p:nvSpPr>
        <p:spPr>
          <a:xfrm>
            <a:off x="1100665" y="4622801"/>
            <a:ext cx="287867" cy="245534"/>
          </a:xfrm>
          <a:prstGeom prst="star5">
            <a:avLst/>
          </a:prstGeom>
          <a:solidFill>
            <a:srgbClr val="F5E2C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1" name="Étoile : 5 branches 20">
            <a:extLst>
              <a:ext uri="{FF2B5EF4-FFF2-40B4-BE49-F238E27FC236}">
                <a16:creationId xmlns:a16="http://schemas.microsoft.com/office/drawing/2014/main" id="{2A6B23B1-C86C-893F-638C-E14AFE57FB84}"/>
              </a:ext>
            </a:extLst>
          </p:cNvPr>
          <p:cNvSpPr/>
          <p:nvPr/>
        </p:nvSpPr>
        <p:spPr>
          <a:xfrm>
            <a:off x="1439331" y="2810087"/>
            <a:ext cx="287867" cy="245534"/>
          </a:xfrm>
          <a:prstGeom prst="star5">
            <a:avLst/>
          </a:prstGeom>
          <a:solidFill>
            <a:srgbClr val="F5E2C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2102573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>
            <a:extLst>
              <a:ext uri="{FF2B5EF4-FFF2-40B4-BE49-F238E27FC236}">
                <a16:creationId xmlns:a16="http://schemas.microsoft.com/office/drawing/2014/main" id="{11DFE980-5A8C-5D5C-B852-C2A6882C3159}"/>
              </a:ext>
            </a:extLst>
          </p:cNvPr>
          <p:cNvSpPr txBox="1"/>
          <p:nvPr/>
        </p:nvSpPr>
        <p:spPr>
          <a:xfrm>
            <a:off x="2009274" y="3429000"/>
            <a:ext cx="817345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400" dirty="0">
                <a:latin typeface="+mj-lt"/>
              </a:rPr>
              <a:t>Merci de votre attention </a:t>
            </a:r>
            <a:r>
              <a:rPr lang="fr-FR" sz="4400" dirty="0">
                <a:latin typeface="+mj-lt"/>
                <a:sym typeface="Wingdings" panose="05000000000000000000" pitchFamily="2" charset="2"/>
              </a:rPr>
              <a:t></a:t>
            </a: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151CC690-06EB-A458-2A31-765DB7847705}"/>
              </a:ext>
            </a:extLst>
          </p:cNvPr>
          <p:cNvSpPr txBox="1"/>
          <p:nvPr/>
        </p:nvSpPr>
        <p:spPr>
          <a:xfrm>
            <a:off x="4058654" y="4531741"/>
            <a:ext cx="31602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>
                <a:solidFill>
                  <a:srgbClr val="D98373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https://www.coress-na.fr/</a:t>
            </a:r>
            <a:r>
              <a:rPr lang="fr-FR" dirty="0">
                <a:solidFill>
                  <a:srgbClr val="D98373"/>
                </a:solidFill>
              </a:rPr>
              <a:t> </a:t>
            </a:r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7F5B92F8-86AC-C2DD-6943-F165E42BD5E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4801" y="1317795"/>
            <a:ext cx="3064147" cy="1296370"/>
          </a:xfrm>
          <a:prstGeom prst="rect">
            <a:avLst/>
          </a:prstGeom>
        </p:spPr>
      </p:pic>
      <p:pic>
        <p:nvPicPr>
          <p:cNvPr id="10" name="Image 9">
            <a:extLst>
              <a:ext uri="{FF2B5EF4-FFF2-40B4-BE49-F238E27FC236}">
                <a16:creationId xmlns:a16="http://schemas.microsoft.com/office/drawing/2014/main" id="{F18F9B50-9AB8-D03F-2CB6-C7B068EF89D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813" y="5906323"/>
            <a:ext cx="777307" cy="5486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0204382"/>
      </p:ext>
    </p:extLst>
  </p:cSld>
  <p:clrMapOvr>
    <a:masterClrMapping/>
  </p:clrMapOvr>
</p:sld>
</file>

<file path=ppt/theme/theme1.xml><?xml version="1.0" encoding="utf-8"?>
<a:theme xmlns:a="http://schemas.openxmlformats.org/drawingml/2006/main" name="Essai modèle présention COREVIH NA ">
  <a:themeElements>
    <a:clrScheme name="couleurs COREVIH NA">
      <a:dk1>
        <a:srgbClr val="5F5F5F"/>
      </a:dk1>
      <a:lt1>
        <a:srgbClr val="FFFFFF"/>
      </a:lt1>
      <a:dk2>
        <a:srgbClr val="FFFFFF"/>
      </a:dk2>
      <a:lt2>
        <a:srgbClr val="FFFFFF"/>
      </a:lt2>
      <a:accent1>
        <a:srgbClr val="E50051"/>
      </a:accent1>
      <a:accent2>
        <a:srgbClr val="E94F2D"/>
      </a:accent2>
      <a:accent3>
        <a:srgbClr val="BE1622"/>
      </a:accent3>
      <a:accent4>
        <a:srgbClr val="00A19A"/>
      </a:accent4>
      <a:accent5>
        <a:srgbClr val="007C76"/>
      </a:accent5>
      <a:accent6>
        <a:srgbClr val="486360"/>
      </a:accent6>
      <a:hlink>
        <a:srgbClr val="993366"/>
      </a:hlink>
      <a:folHlink>
        <a:srgbClr val="808080"/>
      </a:folHlink>
    </a:clrScheme>
    <a:fontScheme name="Typo COREVIH NA">
      <a:majorFont>
        <a:latin typeface="Montserrat SemiBold"/>
        <a:ea typeface=""/>
        <a:cs typeface=""/>
      </a:majorFont>
      <a:minorFont>
        <a:latin typeface="Montserra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ésentation1.potx" id="{F2975FBF-3C3E-48A8-9A7A-443C0BE04E36}" vid="{45D46749-EB86-4F8E-869D-5A72826CF4FF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7E5EF18D2ABC242B629F8DA70762326" ma:contentTypeVersion="12" ma:contentTypeDescription="Crée un document." ma:contentTypeScope="" ma:versionID="1bbf9d2e79723b7f65ffeff6ef0a0bb1">
  <xsd:schema xmlns:xsd="http://www.w3.org/2001/XMLSchema" xmlns:xs="http://www.w3.org/2001/XMLSchema" xmlns:p="http://schemas.microsoft.com/office/2006/metadata/properties" xmlns:ns2="af91f1a0-9c53-4f5c-84a6-1dc2388cfd6f" xmlns:ns3="8a4bfb28-84a6-4415-b50c-f9d96ec3aac0" targetNamespace="http://schemas.microsoft.com/office/2006/metadata/properties" ma:root="true" ma:fieldsID="0d2c49f4a963886f77523fcc0625a934" ns2:_="" ns3:_="">
    <xsd:import namespace="af91f1a0-9c53-4f5c-84a6-1dc2388cfd6f"/>
    <xsd:import namespace="8a4bfb28-84a6-4415-b50c-f9d96ec3aac0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f91f1a0-9c53-4f5c-84a6-1dc2388cfd6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4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6" nillable="true" ma:taxonomy="true" ma:internalName="lcf76f155ced4ddcb4097134ff3c332f" ma:taxonomyFieldName="MediaServiceImageTags" ma:displayName="Balises d’images" ma:readOnly="false" ma:fieldId="{5cf76f15-5ced-4ddc-b409-7134ff3c332f}" ma:taxonomyMulti="true" ma:sspId="89fee143-860a-45b8-aa52-7509225ca969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9" nillable="true" ma:displayName="Location" ma:indexed="true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a4bfb28-84a6-4415-b50c-f9d96ec3aac0" elementFormDefault="qualified">
    <xsd:import namespace="http://schemas.microsoft.com/office/2006/documentManagement/types"/>
    <xsd:import namespace="http://schemas.microsoft.com/office/infopath/2007/PartnerControls"/>
    <xsd:element name="TaxCatchAll" ma:index="17" nillable="true" ma:displayName="Taxonomy Catch All Column" ma:hidden="true" ma:list="{f941d422-5768-425e-b04c-b61c94385e34}" ma:internalName="TaxCatchAll" ma:showField="CatchAllData" ma:web="8a4bfb28-84a6-4415-b50c-f9d96ec3aac0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e de contenu"/>
        <xsd:element ref="dc:title" minOccurs="0" maxOccurs="1" ma:index="4" ma:displayName="Titr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af91f1a0-9c53-4f5c-84a6-1dc2388cfd6f">
      <Terms xmlns="http://schemas.microsoft.com/office/infopath/2007/PartnerControls"/>
    </lcf76f155ced4ddcb4097134ff3c332f>
    <TaxCatchAll xmlns="8a4bfb28-84a6-4415-b50c-f9d96ec3aac0" xsi:nil="true"/>
  </documentManagement>
</p:properties>
</file>

<file path=customXml/itemProps1.xml><?xml version="1.0" encoding="utf-8"?>
<ds:datastoreItem xmlns:ds="http://schemas.openxmlformats.org/officeDocument/2006/customXml" ds:itemID="{3C987F11-1C7F-4B64-9280-388E9CBD918D}"/>
</file>

<file path=customXml/itemProps2.xml><?xml version="1.0" encoding="utf-8"?>
<ds:datastoreItem xmlns:ds="http://schemas.openxmlformats.org/officeDocument/2006/customXml" ds:itemID="{9D224534-7168-4FF9-AFAD-037AEE322A0D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1A057F36-262E-4682-84F9-BFADA20B38FD}">
  <ds:schemaRefs>
    <ds:schemaRef ds:uri="http://schemas.microsoft.com/office/2006/metadata/properties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PPT Charte COREVIH NA Modèle</Template>
  <TotalTime>400</TotalTime>
  <Words>632</Words>
  <Application>Microsoft Office PowerPoint</Application>
  <PresentationFormat>Grand écran</PresentationFormat>
  <Paragraphs>83</Paragraphs>
  <Slides>9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9</vt:i4>
      </vt:variant>
    </vt:vector>
  </HeadingPairs>
  <TitlesOfParts>
    <vt:vector size="14" baseType="lpstr">
      <vt:lpstr>Montserrat</vt:lpstr>
      <vt:lpstr>Wingdings</vt:lpstr>
      <vt:lpstr>Arial</vt:lpstr>
      <vt:lpstr>Montserrat SemiBold</vt:lpstr>
      <vt:lpstr>Essai modèle présention COREVIH NA </vt:lpstr>
      <vt:lpstr>Présentation PowerPoint</vt:lpstr>
      <vt:lpstr>Présentation PowerPoint</vt:lpstr>
      <vt:lpstr>Objet</vt:lpstr>
      <vt:lpstr>Fonctionnement     </vt:lpstr>
      <vt:lpstr>Le secrétariat général    </vt:lpstr>
      <vt:lpstr>Où en est-on aujourd’hui ?</vt:lpstr>
      <vt:lpstr>Retours réunion DGS – 27 mai 2026</vt:lpstr>
      <vt:lpstr>Commissions de travail</vt:lpstr>
      <vt:lpstr>Présentation PowerPoint</vt:lpstr>
    </vt:vector>
  </TitlesOfParts>
  <Company>CHU de Bordeaux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LAMANT Julie</dc:creator>
  <cp:lastModifiedBy>Julie Lamant</cp:lastModifiedBy>
  <cp:revision>6</cp:revision>
  <dcterms:created xsi:type="dcterms:W3CDTF">2023-05-04T11:53:08Z</dcterms:created>
  <dcterms:modified xsi:type="dcterms:W3CDTF">2026-06-19T13:20:51Z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0x01010057E5EF18D2ABC242B629F8DA70762326</vt:lpwstr>
  </property>
  <property fmtid="{D5CDD505-2E9C-101B-9397-08002B2CF9AE}" pid="3" name="xd_ProgID">
    <vt:lpwstr/>
  </property>
  <property fmtid="{D5CDD505-2E9C-101B-9397-08002B2CF9AE}" pid="4" name="ComplianceAssetId">
    <vt:lpwstr/>
  </property>
  <property fmtid="{D5CDD505-2E9C-101B-9397-08002B2CF9AE}" pid="5" name="TemplateUrl">
    <vt:lpwstr/>
  </property>
  <property fmtid="{D5CDD505-2E9C-101B-9397-08002B2CF9AE}" pid="6" name="_ExtendedDescription">
    <vt:lpwstr/>
  </property>
  <property fmtid="{D5CDD505-2E9C-101B-9397-08002B2CF9AE}" pid="7" name="TriggerFlowInfo">
    <vt:lpwstr/>
  </property>
  <property fmtid="{D5CDD505-2E9C-101B-9397-08002B2CF9AE}" pid="8" name="xd_Signature">
    <vt:bool>false</vt:bool>
  </property>
</Properties>
</file>